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5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5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5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5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5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5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5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5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5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24292F"/>
        </a:fontRef>
        <a:srgbClr val="24292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D4FC"/>
          </a:solidFill>
        </a:fill>
      </a:tcStyle>
    </a:wholeTbl>
    <a:band2H>
      <a:tcTxStyle b="def" i="def"/>
      <a:tcStyle>
        <a:tcBdr/>
        <a:fill>
          <a:solidFill>
            <a:srgbClr val="F0EBF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24292F"/>
        </a:fontRef>
        <a:srgbClr val="24292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EFD2"/>
          </a:solidFill>
        </a:fill>
      </a:tcStyle>
    </a:wholeTbl>
    <a:band2H>
      <a:tcTxStyle b="def" i="def"/>
      <a:tcStyle>
        <a:tcBdr/>
        <a:fill>
          <a:solidFill>
            <a:srgbClr val="E9F7E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24292F"/>
        </a:fontRef>
        <a:srgbClr val="24292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ECEA"/>
          </a:solidFill>
        </a:fill>
      </a:tcStyle>
    </a:wholeTbl>
    <a:band2H>
      <a:tcTxStyle b="def" i="def"/>
      <a:tcStyle>
        <a:tcBdr/>
        <a:fill>
          <a:solidFill>
            <a:srgbClr val="E9F6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24292F"/>
        </a:fontRef>
        <a:srgbClr val="24292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24292F"/>
        </a:fontRef>
        <a:srgbClr val="24292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4292F"/>
              </a:solidFill>
              <a:prstDash val="solid"/>
              <a:round/>
            </a:ln>
          </a:top>
          <a:bottom>
            <a:ln w="25400" cap="flat">
              <a:solidFill>
                <a:srgbClr val="24292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4292F"/>
              </a:solidFill>
              <a:prstDash val="solid"/>
              <a:round/>
            </a:ln>
          </a:top>
          <a:bottom>
            <a:ln w="25400" cap="flat">
              <a:solidFill>
                <a:srgbClr val="24292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24292F"/>
        </a:fontRef>
        <a:srgbClr val="24292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C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4292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4292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4292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24292F"/>
        </a:fontRef>
        <a:srgbClr val="24292F"/>
      </a:tcTxStyle>
      <a:tcStyle>
        <a:tcBdr>
          <a:left>
            <a:ln w="12700" cap="flat">
              <a:solidFill>
                <a:srgbClr val="24292F"/>
              </a:solidFill>
              <a:prstDash val="solid"/>
              <a:round/>
            </a:ln>
          </a:left>
          <a:right>
            <a:ln w="12700" cap="flat">
              <a:solidFill>
                <a:srgbClr val="24292F"/>
              </a:solidFill>
              <a:prstDash val="solid"/>
              <a:round/>
            </a:ln>
          </a:right>
          <a:top>
            <a:ln w="12700" cap="flat">
              <a:solidFill>
                <a:srgbClr val="24292F"/>
              </a:solidFill>
              <a:prstDash val="solid"/>
              <a:round/>
            </a:ln>
          </a:top>
          <a:bottom>
            <a:ln w="12700" cap="flat">
              <a:solidFill>
                <a:srgbClr val="24292F"/>
              </a:solidFill>
              <a:prstDash val="solid"/>
              <a:round/>
            </a:ln>
          </a:bottom>
          <a:insideH>
            <a:ln w="12700" cap="flat">
              <a:solidFill>
                <a:srgbClr val="24292F"/>
              </a:solidFill>
              <a:prstDash val="solid"/>
              <a:round/>
            </a:ln>
          </a:insideH>
          <a:insideV>
            <a:ln w="12700" cap="flat">
              <a:solidFill>
                <a:srgbClr val="24292F"/>
              </a:solidFill>
              <a:prstDash val="solid"/>
              <a:round/>
            </a:ln>
          </a:insideV>
        </a:tcBdr>
        <a:fill>
          <a:solidFill>
            <a:srgbClr val="24292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24292F"/>
        </a:fontRef>
        <a:srgbClr val="24292F"/>
      </a:tcTxStyle>
      <a:tcStyle>
        <a:tcBdr>
          <a:left>
            <a:ln w="12700" cap="flat">
              <a:solidFill>
                <a:srgbClr val="24292F"/>
              </a:solidFill>
              <a:prstDash val="solid"/>
              <a:round/>
            </a:ln>
          </a:left>
          <a:right>
            <a:ln w="12700" cap="flat">
              <a:solidFill>
                <a:srgbClr val="24292F"/>
              </a:solidFill>
              <a:prstDash val="solid"/>
              <a:round/>
            </a:ln>
          </a:right>
          <a:top>
            <a:ln w="12700" cap="flat">
              <a:solidFill>
                <a:srgbClr val="24292F"/>
              </a:solidFill>
              <a:prstDash val="solid"/>
              <a:round/>
            </a:ln>
          </a:top>
          <a:bottom>
            <a:ln w="12700" cap="flat">
              <a:solidFill>
                <a:srgbClr val="24292F"/>
              </a:solidFill>
              <a:prstDash val="solid"/>
              <a:round/>
            </a:ln>
          </a:bottom>
          <a:insideH>
            <a:ln w="12700" cap="flat">
              <a:solidFill>
                <a:srgbClr val="24292F"/>
              </a:solidFill>
              <a:prstDash val="solid"/>
              <a:round/>
            </a:ln>
          </a:insideH>
          <a:insideV>
            <a:ln w="12700" cap="flat">
              <a:solidFill>
                <a:srgbClr val="24292F"/>
              </a:solidFill>
              <a:prstDash val="solid"/>
              <a:round/>
            </a:ln>
          </a:insideV>
        </a:tcBdr>
        <a:fill>
          <a:solidFill>
            <a:srgbClr val="24292F">
              <a:alpha val="20000"/>
            </a:srgbClr>
          </a:solidFill>
        </a:fill>
      </a:tcStyle>
    </a:firstCol>
    <a:lastRow>
      <a:tcTxStyle b="on" i="off">
        <a:fontRef idx="minor">
          <a:srgbClr val="24292F"/>
        </a:fontRef>
        <a:srgbClr val="24292F"/>
      </a:tcTxStyle>
      <a:tcStyle>
        <a:tcBdr>
          <a:left>
            <a:ln w="12700" cap="flat">
              <a:solidFill>
                <a:srgbClr val="24292F"/>
              </a:solidFill>
              <a:prstDash val="solid"/>
              <a:round/>
            </a:ln>
          </a:left>
          <a:right>
            <a:ln w="12700" cap="flat">
              <a:solidFill>
                <a:srgbClr val="24292F"/>
              </a:solidFill>
              <a:prstDash val="solid"/>
              <a:round/>
            </a:ln>
          </a:right>
          <a:top>
            <a:ln w="50800" cap="flat">
              <a:solidFill>
                <a:srgbClr val="24292F"/>
              </a:solidFill>
              <a:prstDash val="solid"/>
              <a:round/>
            </a:ln>
          </a:top>
          <a:bottom>
            <a:ln w="12700" cap="flat">
              <a:solidFill>
                <a:srgbClr val="24292F"/>
              </a:solidFill>
              <a:prstDash val="solid"/>
              <a:round/>
            </a:ln>
          </a:bottom>
          <a:insideH>
            <a:ln w="12700" cap="flat">
              <a:solidFill>
                <a:srgbClr val="24292F"/>
              </a:solidFill>
              <a:prstDash val="solid"/>
              <a:round/>
            </a:ln>
          </a:insideH>
          <a:insideV>
            <a:ln w="12700" cap="flat">
              <a:solidFill>
                <a:srgbClr val="24292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24292F"/>
        </a:fontRef>
        <a:srgbClr val="24292F"/>
      </a:tcTxStyle>
      <a:tcStyle>
        <a:tcBdr>
          <a:left>
            <a:ln w="12700" cap="flat">
              <a:solidFill>
                <a:srgbClr val="24292F"/>
              </a:solidFill>
              <a:prstDash val="solid"/>
              <a:round/>
            </a:ln>
          </a:left>
          <a:right>
            <a:ln w="12700" cap="flat">
              <a:solidFill>
                <a:srgbClr val="24292F"/>
              </a:solidFill>
              <a:prstDash val="solid"/>
              <a:round/>
            </a:ln>
          </a:right>
          <a:top>
            <a:ln w="12700" cap="flat">
              <a:solidFill>
                <a:srgbClr val="24292F"/>
              </a:solidFill>
              <a:prstDash val="solid"/>
              <a:round/>
            </a:ln>
          </a:top>
          <a:bottom>
            <a:ln w="25400" cap="flat">
              <a:solidFill>
                <a:srgbClr val="24292F"/>
              </a:solidFill>
              <a:prstDash val="solid"/>
              <a:round/>
            </a:ln>
          </a:bottom>
          <a:insideH>
            <a:ln w="12700" cap="flat">
              <a:solidFill>
                <a:srgbClr val="24292F"/>
              </a:solidFill>
              <a:prstDash val="solid"/>
              <a:round/>
            </a:ln>
          </a:insideH>
          <a:insideV>
            <a:ln w="12700" cap="flat">
              <a:solidFill>
                <a:srgbClr val="24292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Shape 546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466" name="Shape 546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6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ithub.slack.com/archives/C0308E9K1LG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2.png"/></Relationships>
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13.png"/></Relationships>
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/Relationships>
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13.png"/></Relationships>
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/Relationships>
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3.png"/></Relationships>
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3.png"/></Relationships>
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2.gif"/></Relationships>
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7.png"/></Relationships>
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3.gif"/></Relationships>
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gif"/></Relationships>
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8.png"/></Relationships>
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104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97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63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61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62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66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64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65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69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67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68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72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70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71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75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73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74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78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76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77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81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79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80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84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82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83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87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85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86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90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88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89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93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91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92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96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94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95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100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98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99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103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101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02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10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6" name="Google Shape;72;p14"/>
          <p:cNvSpPr/>
          <p:nvPr/>
        </p:nvSpPr>
        <p:spPr>
          <a:xfrm>
            <a:off x="3473296" y="1495665"/>
            <a:ext cx="2197402" cy="2144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36" fill="norm" stroke="1" extrusionOk="0">
                <a:moveTo>
                  <a:pt x="10796" y="0"/>
                </a:moveTo>
                <a:cubicBezTo>
                  <a:pt x="4802" y="0"/>
                  <a:pt x="0" y="4978"/>
                  <a:pt x="0" y="11027"/>
                </a:cubicBezTo>
                <a:cubicBezTo>
                  <a:pt x="0" y="15932"/>
                  <a:pt x="3077" y="19992"/>
                  <a:pt x="7345" y="21527"/>
                </a:cubicBezTo>
                <a:cubicBezTo>
                  <a:pt x="7870" y="21600"/>
                  <a:pt x="8101" y="21219"/>
                  <a:pt x="8101" y="20991"/>
                </a:cubicBezTo>
                <a:cubicBezTo>
                  <a:pt x="8101" y="20683"/>
                  <a:pt x="8101" y="19838"/>
                  <a:pt x="8101" y="18920"/>
                </a:cubicBezTo>
                <a:cubicBezTo>
                  <a:pt x="5398" y="19456"/>
                  <a:pt x="4722" y="18230"/>
                  <a:pt x="4500" y="17622"/>
                </a:cubicBezTo>
                <a:cubicBezTo>
                  <a:pt x="4348" y="17313"/>
                  <a:pt x="3824" y="16314"/>
                  <a:pt x="3370" y="16086"/>
                </a:cubicBezTo>
                <a:cubicBezTo>
                  <a:pt x="2997" y="15859"/>
                  <a:pt x="2472" y="15323"/>
                  <a:pt x="3370" y="15323"/>
                </a:cubicBezTo>
                <a:cubicBezTo>
                  <a:pt x="4197" y="15323"/>
                  <a:pt x="4802" y="16159"/>
                  <a:pt x="5024" y="16468"/>
                </a:cubicBezTo>
                <a:cubicBezTo>
                  <a:pt x="6002" y="18157"/>
                  <a:pt x="7496" y="17694"/>
                  <a:pt x="8172" y="17385"/>
                </a:cubicBezTo>
                <a:cubicBezTo>
                  <a:pt x="8252" y="16622"/>
                  <a:pt x="8546" y="16159"/>
                  <a:pt x="8848" y="15932"/>
                </a:cubicBezTo>
                <a:cubicBezTo>
                  <a:pt x="6447" y="15623"/>
                  <a:pt x="3904" y="14706"/>
                  <a:pt x="3904" y="10491"/>
                </a:cubicBezTo>
                <a:cubicBezTo>
                  <a:pt x="3904" y="9265"/>
                  <a:pt x="4348" y="8275"/>
                  <a:pt x="5024" y="7503"/>
                </a:cubicBezTo>
                <a:cubicBezTo>
                  <a:pt x="4953" y="7203"/>
                  <a:pt x="4571" y="6131"/>
                  <a:pt x="5175" y="4596"/>
                </a:cubicBezTo>
                <a:cubicBezTo>
                  <a:pt x="5175" y="4596"/>
                  <a:pt x="6074" y="4287"/>
                  <a:pt x="8101" y="5750"/>
                </a:cubicBezTo>
                <a:cubicBezTo>
                  <a:pt x="8999" y="5441"/>
                  <a:pt x="9897" y="5359"/>
                  <a:pt x="10796" y="5359"/>
                </a:cubicBezTo>
                <a:cubicBezTo>
                  <a:pt x="11703" y="5359"/>
                  <a:pt x="12672" y="5441"/>
                  <a:pt x="13499" y="5750"/>
                </a:cubicBezTo>
                <a:cubicBezTo>
                  <a:pt x="15598" y="4287"/>
                  <a:pt x="16496" y="4596"/>
                  <a:pt x="16496" y="4596"/>
                </a:cubicBezTo>
                <a:cubicBezTo>
                  <a:pt x="17020" y="6131"/>
                  <a:pt x="16647" y="7203"/>
                  <a:pt x="16576" y="7503"/>
                </a:cubicBezTo>
                <a:cubicBezTo>
                  <a:pt x="17252" y="8275"/>
                  <a:pt x="17696" y="9265"/>
                  <a:pt x="17696" y="10491"/>
                </a:cubicBezTo>
                <a:cubicBezTo>
                  <a:pt x="17696" y="14706"/>
                  <a:pt x="15144" y="15623"/>
                  <a:pt x="12752" y="15932"/>
                </a:cubicBezTo>
                <a:cubicBezTo>
                  <a:pt x="13125" y="16241"/>
                  <a:pt x="13499" y="16931"/>
                  <a:pt x="13499" y="17921"/>
                </a:cubicBezTo>
                <a:cubicBezTo>
                  <a:pt x="13499" y="19384"/>
                  <a:pt x="13499" y="20610"/>
                  <a:pt x="13499" y="20991"/>
                </a:cubicBezTo>
                <a:cubicBezTo>
                  <a:pt x="13499" y="21219"/>
                  <a:pt x="13650" y="21600"/>
                  <a:pt x="14246" y="21527"/>
                </a:cubicBezTo>
                <a:cubicBezTo>
                  <a:pt x="18452" y="19992"/>
                  <a:pt x="21600" y="15932"/>
                  <a:pt x="21600" y="11027"/>
                </a:cubicBezTo>
                <a:cubicBezTo>
                  <a:pt x="21600" y="4978"/>
                  <a:pt x="16727" y="0"/>
                  <a:pt x="10796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5_1_2">
    <p:bg>
      <p:bgPr>
        <a:solidFill>
          <a:srgbClr val="040D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580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573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539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537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38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542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540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41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545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543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44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548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546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47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551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549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50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554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552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53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557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555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56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560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558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59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563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561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62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566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564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65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569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567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68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572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570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71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576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574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575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579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577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578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58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82" name="Google Shape;169;p26" descr="Google Shape;169;p26"/>
          <p:cNvPicPr>
            <a:picLocks noChangeAspect="1"/>
          </p:cNvPicPr>
          <p:nvPr/>
        </p:nvPicPr>
        <p:blipFill>
          <a:blip r:embed="rId2">
            <a:extLst/>
          </a:blip>
          <a:srcRect l="0" t="6768" r="1652" b="0"/>
          <a:stretch>
            <a:fillRect/>
          </a:stretch>
        </p:blipFill>
        <p:spPr>
          <a:xfrm>
            <a:off x="4648849" y="-1"/>
            <a:ext cx="4342750" cy="4668938"/>
          </a:xfrm>
          <a:prstGeom prst="rect">
            <a:avLst/>
          </a:prstGeom>
          <a:ln w="12700">
            <a:miter lim="400000"/>
          </a:ln>
        </p:spPr>
      </p:pic>
      <p:pic>
        <p:nvPicPr>
          <p:cNvPr id="583" name="Google Shape;170;p26" descr="Google Shape;170;p2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6311"/>
            <a:ext cx="9144000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584" name="Google Shape;171;p26"/>
          <p:cNvSpPr/>
          <p:nvPr/>
        </p:nvSpPr>
        <p:spPr>
          <a:xfrm>
            <a:off x="280800" y="696900"/>
            <a:ext cx="1225800" cy="252900"/>
          </a:xfrm>
          <a:prstGeom prst="roundRect">
            <a:avLst>
              <a:gd name="adj" fmla="val 15174"/>
            </a:avLst>
          </a:prstGeom>
          <a:solidFill>
            <a:srgbClr val="FFFFFF">
              <a:alpha val="714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b="1" sz="1000">
                <a:latin typeface="Roboto Mono"/>
                <a:ea typeface="Roboto Mono"/>
                <a:cs typeface="Roboto Mono"/>
                <a:sym typeface="Roboto Mono"/>
              </a:defRPr>
            </a:pPr>
          </a:p>
        </p:txBody>
      </p:sp>
      <p:sp>
        <p:nvSpPr>
          <p:cNvPr id="585" name="Google Shape;172;p26"/>
          <p:cNvSpPr/>
          <p:nvPr/>
        </p:nvSpPr>
        <p:spPr>
          <a:xfrm>
            <a:off x="364773" y="757825"/>
            <a:ext cx="110699" cy="118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358" y="0"/>
                </a:moveTo>
                <a:cubicBezTo>
                  <a:pt x="5857" y="0"/>
                  <a:pt x="6180" y="310"/>
                  <a:pt x="6180" y="693"/>
                </a:cubicBezTo>
                <a:lnTo>
                  <a:pt x="6180" y="2926"/>
                </a:lnTo>
                <a:lnTo>
                  <a:pt x="15420" y="2926"/>
                </a:lnTo>
                <a:lnTo>
                  <a:pt x="15420" y="693"/>
                </a:lnTo>
                <a:cubicBezTo>
                  <a:pt x="15420" y="310"/>
                  <a:pt x="15753" y="0"/>
                  <a:pt x="16242" y="0"/>
                </a:cubicBezTo>
                <a:cubicBezTo>
                  <a:pt x="16652" y="0"/>
                  <a:pt x="16985" y="310"/>
                  <a:pt x="16985" y="693"/>
                </a:cubicBezTo>
                <a:lnTo>
                  <a:pt x="16985" y="2926"/>
                </a:lnTo>
                <a:lnTo>
                  <a:pt x="19791" y="2926"/>
                </a:lnTo>
                <a:cubicBezTo>
                  <a:pt x="20779" y="2926"/>
                  <a:pt x="21600" y="3618"/>
                  <a:pt x="21600" y="4539"/>
                </a:cubicBezTo>
                <a:lnTo>
                  <a:pt x="21600" y="19905"/>
                </a:lnTo>
                <a:cubicBezTo>
                  <a:pt x="21600" y="20834"/>
                  <a:pt x="20779" y="21600"/>
                  <a:pt x="19791" y="21600"/>
                </a:cubicBezTo>
                <a:lnTo>
                  <a:pt x="1809" y="21600"/>
                </a:lnTo>
                <a:cubicBezTo>
                  <a:pt x="821" y="21600"/>
                  <a:pt x="0" y="20834"/>
                  <a:pt x="0" y="19905"/>
                </a:cubicBezTo>
                <a:lnTo>
                  <a:pt x="0" y="4539"/>
                </a:lnTo>
                <a:cubicBezTo>
                  <a:pt x="0" y="3618"/>
                  <a:pt x="821" y="2926"/>
                  <a:pt x="1809" y="2926"/>
                </a:cubicBezTo>
                <a:lnTo>
                  <a:pt x="4615" y="2926"/>
                </a:lnTo>
                <a:lnTo>
                  <a:pt x="4615" y="693"/>
                </a:lnTo>
                <a:cubicBezTo>
                  <a:pt x="4615" y="310"/>
                  <a:pt x="4948" y="0"/>
                  <a:pt x="5358" y="0"/>
                </a:cubicBezTo>
                <a:close/>
                <a:moveTo>
                  <a:pt x="1809" y="4302"/>
                </a:moveTo>
                <a:cubicBezTo>
                  <a:pt x="1653" y="4302"/>
                  <a:pt x="1565" y="4457"/>
                  <a:pt x="1565" y="4539"/>
                </a:cubicBezTo>
                <a:lnTo>
                  <a:pt x="1565" y="7692"/>
                </a:lnTo>
                <a:lnTo>
                  <a:pt x="20123" y="7692"/>
                </a:lnTo>
                <a:lnTo>
                  <a:pt x="20123" y="4539"/>
                </a:lnTo>
                <a:cubicBezTo>
                  <a:pt x="20123" y="4457"/>
                  <a:pt x="19957" y="4302"/>
                  <a:pt x="19791" y="4302"/>
                </a:cubicBezTo>
                <a:close/>
                <a:moveTo>
                  <a:pt x="20123" y="9150"/>
                </a:moveTo>
                <a:lnTo>
                  <a:pt x="1565" y="9150"/>
                </a:lnTo>
                <a:lnTo>
                  <a:pt x="1565" y="19905"/>
                </a:lnTo>
                <a:cubicBezTo>
                  <a:pt x="1565" y="20060"/>
                  <a:pt x="1653" y="20215"/>
                  <a:pt x="1809" y="20215"/>
                </a:cubicBezTo>
                <a:lnTo>
                  <a:pt x="19791" y="20215"/>
                </a:lnTo>
                <a:cubicBezTo>
                  <a:pt x="19957" y="20215"/>
                  <a:pt x="20123" y="20060"/>
                  <a:pt x="20123" y="1990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586" name="标题文本"/>
          <p:cNvSpPr txBox="1"/>
          <p:nvPr>
            <p:ph type="title"/>
          </p:nvPr>
        </p:nvSpPr>
        <p:spPr>
          <a:xfrm>
            <a:off x="549975" y="697074"/>
            <a:ext cx="1804200" cy="2685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lnSpc>
                <a:spcPct val="80000"/>
              </a:lnSpc>
              <a:defRPr b="1" sz="1000"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587" name="Google Shape;174;p26"/>
          <p:cNvSpPr/>
          <p:nvPr>
            <p:ph type="pic" idx="21"/>
          </p:nvPr>
        </p:nvSpPr>
        <p:spPr>
          <a:xfrm>
            <a:off x="2487599" y="696899"/>
            <a:ext cx="4168802" cy="4588802"/>
          </a:xfrm>
          <a:prstGeom prst="rect">
            <a:avLst/>
          </a:prstGeom>
          <a:effectLst>
            <a:outerShdw sx="100000" sy="100000" kx="0" ky="0" algn="b" rotWithShape="0" blurRad="342900" dist="209550" dir="5400000">
              <a:srgbClr val="000000">
                <a:alpha val="20000"/>
              </a:srgbClr>
            </a:outerShdw>
          </a:effectLst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5_1_1">
    <p:bg>
      <p:bgPr>
        <a:solidFill>
          <a:srgbClr val="040D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638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631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597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595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96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600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598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99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603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601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602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606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604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605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609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607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608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612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610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611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615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613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614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618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616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617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621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619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620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624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622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623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627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625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626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630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628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629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634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632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633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637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635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636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63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40" name="Google Shape;176;p27" descr="Google Shape;176;p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641" name="标题文本"/>
          <p:cNvSpPr txBox="1"/>
          <p:nvPr>
            <p:ph type="title"/>
          </p:nvPr>
        </p:nvSpPr>
        <p:spPr>
          <a:xfrm>
            <a:off x="280800" y="799775"/>
            <a:ext cx="8308200" cy="4830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80000"/>
              </a:lnSpc>
              <a:defRPr b="1" sz="4000"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grpSp>
        <p:nvGrpSpPr>
          <p:cNvPr id="646" name="Google Shape;179;p27"/>
          <p:cNvGrpSpPr/>
          <p:nvPr/>
        </p:nvGrpSpPr>
        <p:grpSpPr>
          <a:xfrm>
            <a:off x="280800" y="274450"/>
            <a:ext cx="975601" cy="252901"/>
            <a:chOff x="0" y="0"/>
            <a:chExt cx="975600" cy="252899"/>
          </a:xfrm>
        </p:grpSpPr>
        <p:grpSp>
          <p:nvGrpSpPr>
            <p:cNvPr id="644" name="Google Shape;180;p27"/>
            <p:cNvGrpSpPr/>
            <p:nvPr/>
          </p:nvGrpSpPr>
          <p:grpSpPr>
            <a:xfrm>
              <a:off x="0" y="0"/>
              <a:ext cx="975601" cy="252900"/>
              <a:chOff x="0" y="0"/>
              <a:chExt cx="975600" cy="252899"/>
            </a:xfrm>
          </p:grpSpPr>
          <p:sp>
            <p:nvSpPr>
              <p:cNvPr id="642" name="圆角矩形"/>
              <p:cNvSpPr/>
              <p:nvPr/>
            </p:nvSpPr>
            <p:spPr>
              <a:xfrm>
                <a:off x="0" y="0"/>
                <a:ext cx="975601" cy="252900"/>
              </a:xfrm>
              <a:prstGeom prst="roundRect">
                <a:avLst>
                  <a:gd name="adj" fmla="val 15174"/>
                </a:avLst>
              </a:prstGeom>
              <a:solidFill>
                <a:srgbClr val="FFFFFF">
                  <a:alpha val="7140"/>
                </a:srgbClr>
              </a:solidFill>
              <a:ln w="9525" cap="flat">
                <a:solidFill>
                  <a:srgbClr val="F24E1E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b="1" sz="1000">
                    <a:solidFill>
                      <a:srgbClr val="F24E1E"/>
                    </a:solidFill>
                    <a:latin typeface="Roboto Mono"/>
                    <a:ea typeface="Roboto Mono"/>
                    <a:cs typeface="Roboto Mono"/>
                    <a:sym typeface="Roboto Mono"/>
                  </a:defRPr>
                </a:pPr>
              </a:p>
            </p:txBody>
          </p:sp>
          <p:sp>
            <p:nvSpPr>
              <p:cNvPr id="643" name="INTERNAL"/>
              <p:cNvSpPr txBox="1"/>
              <p:nvPr/>
            </p:nvSpPr>
            <p:spPr>
              <a:xfrm>
                <a:off x="244602" y="58677"/>
                <a:ext cx="714996" cy="135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>
                  <a:defRPr b="1" sz="1000">
                    <a:solidFill>
                      <a:srgbClr val="F24E1E"/>
                    </a:solidFill>
                  </a:defRPr>
                </a:lvl1pPr>
              </a:lstStyle>
              <a:p>
                <a:pPr/>
                <a:r>
                  <a:t>INTERNAL</a:t>
                </a:r>
              </a:p>
            </p:txBody>
          </p:sp>
        </p:grpSp>
        <p:sp>
          <p:nvSpPr>
            <p:cNvPr id="645" name="Google Shape;181;p27"/>
            <p:cNvSpPr/>
            <p:nvPr/>
          </p:nvSpPr>
          <p:spPr>
            <a:xfrm>
              <a:off x="69676" y="50820"/>
              <a:ext cx="130256" cy="151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8" h="21600" fill="norm" stroke="1" extrusionOk="0">
                  <a:moveTo>
                    <a:pt x="16314" y="4229"/>
                  </a:moveTo>
                  <a:cubicBezTo>
                    <a:pt x="17095" y="4914"/>
                    <a:pt x="17746" y="5714"/>
                    <a:pt x="18136" y="6629"/>
                  </a:cubicBezTo>
                  <a:cubicBezTo>
                    <a:pt x="18526" y="7429"/>
                    <a:pt x="18787" y="8343"/>
                    <a:pt x="18787" y="9371"/>
                  </a:cubicBezTo>
                  <a:cubicBezTo>
                    <a:pt x="18787" y="10286"/>
                    <a:pt x="18526" y="11200"/>
                    <a:pt x="18136" y="12000"/>
                  </a:cubicBezTo>
                  <a:cubicBezTo>
                    <a:pt x="17746" y="12914"/>
                    <a:pt x="17095" y="13714"/>
                    <a:pt x="16314" y="14400"/>
                  </a:cubicBezTo>
                  <a:lnTo>
                    <a:pt x="10589" y="19429"/>
                  </a:lnTo>
                  <a:lnTo>
                    <a:pt x="4864" y="14400"/>
                  </a:lnTo>
                  <a:cubicBezTo>
                    <a:pt x="4083" y="13714"/>
                    <a:pt x="3432" y="12914"/>
                    <a:pt x="3042" y="12000"/>
                  </a:cubicBezTo>
                  <a:cubicBezTo>
                    <a:pt x="2652" y="11200"/>
                    <a:pt x="2391" y="10286"/>
                    <a:pt x="2391" y="9257"/>
                  </a:cubicBezTo>
                  <a:cubicBezTo>
                    <a:pt x="2391" y="8343"/>
                    <a:pt x="2652" y="7429"/>
                    <a:pt x="3042" y="6629"/>
                  </a:cubicBezTo>
                  <a:cubicBezTo>
                    <a:pt x="3432" y="5714"/>
                    <a:pt x="4083" y="4914"/>
                    <a:pt x="4864" y="4229"/>
                  </a:cubicBezTo>
                  <a:cubicBezTo>
                    <a:pt x="5645" y="3543"/>
                    <a:pt x="6425" y="3086"/>
                    <a:pt x="7466" y="2743"/>
                  </a:cubicBezTo>
                  <a:cubicBezTo>
                    <a:pt x="8507" y="2400"/>
                    <a:pt x="9548" y="2172"/>
                    <a:pt x="10589" y="2172"/>
                  </a:cubicBezTo>
                  <a:cubicBezTo>
                    <a:pt x="11630" y="2172"/>
                    <a:pt x="12671" y="2400"/>
                    <a:pt x="13712" y="2743"/>
                  </a:cubicBezTo>
                  <a:cubicBezTo>
                    <a:pt x="14753" y="3086"/>
                    <a:pt x="15534" y="3543"/>
                    <a:pt x="16314" y="4229"/>
                  </a:cubicBezTo>
                  <a:close/>
                  <a:moveTo>
                    <a:pt x="18006" y="15886"/>
                  </a:moveTo>
                  <a:cubicBezTo>
                    <a:pt x="19567" y="14629"/>
                    <a:pt x="20608" y="12914"/>
                    <a:pt x="20999" y="11086"/>
                  </a:cubicBezTo>
                  <a:cubicBezTo>
                    <a:pt x="21389" y="9371"/>
                    <a:pt x="21129" y="7429"/>
                    <a:pt x="20348" y="5714"/>
                  </a:cubicBezTo>
                  <a:cubicBezTo>
                    <a:pt x="19567" y="4114"/>
                    <a:pt x="18266" y="2629"/>
                    <a:pt x="16445" y="1600"/>
                  </a:cubicBezTo>
                  <a:cubicBezTo>
                    <a:pt x="14753" y="571"/>
                    <a:pt x="12671" y="0"/>
                    <a:pt x="10589" y="0"/>
                  </a:cubicBezTo>
                  <a:cubicBezTo>
                    <a:pt x="8507" y="0"/>
                    <a:pt x="6425" y="571"/>
                    <a:pt x="4734" y="1600"/>
                  </a:cubicBezTo>
                  <a:cubicBezTo>
                    <a:pt x="2912" y="2629"/>
                    <a:pt x="1611" y="4114"/>
                    <a:pt x="830" y="5714"/>
                  </a:cubicBezTo>
                  <a:cubicBezTo>
                    <a:pt x="49" y="7429"/>
                    <a:pt x="-211" y="9371"/>
                    <a:pt x="179" y="11086"/>
                  </a:cubicBezTo>
                  <a:cubicBezTo>
                    <a:pt x="570" y="12914"/>
                    <a:pt x="1611" y="14629"/>
                    <a:pt x="3172" y="15886"/>
                  </a:cubicBezTo>
                  <a:lnTo>
                    <a:pt x="8897" y="20914"/>
                  </a:lnTo>
                  <a:cubicBezTo>
                    <a:pt x="9028" y="21143"/>
                    <a:pt x="9418" y="21257"/>
                    <a:pt x="9678" y="21371"/>
                  </a:cubicBezTo>
                  <a:cubicBezTo>
                    <a:pt x="9938" y="21486"/>
                    <a:pt x="10329" y="21600"/>
                    <a:pt x="10589" y="21600"/>
                  </a:cubicBezTo>
                  <a:cubicBezTo>
                    <a:pt x="10849" y="21600"/>
                    <a:pt x="11240" y="21486"/>
                    <a:pt x="11500" y="21371"/>
                  </a:cubicBezTo>
                  <a:cubicBezTo>
                    <a:pt x="11760" y="21257"/>
                    <a:pt x="12151" y="21143"/>
                    <a:pt x="12281" y="20914"/>
                  </a:cubicBezTo>
                  <a:close/>
                  <a:moveTo>
                    <a:pt x="10589" y="12229"/>
                  </a:moveTo>
                  <a:cubicBezTo>
                    <a:pt x="11500" y="12229"/>
                    <a:pt x="12281" y="11886"/>
                    <a:pt x="12931" y="11314"/>
                  </a:cubicBezTo>
                  <a:cubicBezTo>
                    <a:pt x="13452" y="10743"/>
                    <a:pt x="13842" y="10057"/>
                    <a:pt x="13842" y="9371"/>
                  </a:cubicBezTo>
                  <a:cubicBezTo>
                    <a:pt x="13842" y="8571"/>
                    <a:pt x="13452" y="7886"/>
                    <a:pt x="12931" y="7314"/>
                  </a:cubicBezTo>
                  <a:cubicBezTo>
                    <a:pt x="12281" y="6743"/>
                    <a:pt x="11500" y="6514"/>
                    <a:pt x="10589" y="6514"/>
                  </a:cubicBezTo>
                  <a:cubicBezTo>
                    <a:pt x="9678" y="6514"/>
                    <a:pt x="8897" y="6743"/>
                    <a:pt x="8247" y="7314"/>
                  </a:cubicBezTo>
                  <a:cubicBezTo>
                    <a:pt x="7726" y="7886"/>
                    <a:pt x="7336" y="8571"/>
                    <a:pt x="7336" y="9371"/>
                  </a:cubicBezTo>
                  <a:cubicBezTo>
                    <a:pt x="7336" y="10057"/>
                    <a:pt x="7726" y="10743"/>
                    <a:pt x="8247" y="11314"/>
                  </a:cubicBezTo>
                  <a:cubicBezTo>
                    <a:pt x="8897" y="11886"/>
                    <a:pt x="9678" y="12229"/>
                    <a:pt x="10589" y="12229"/>
                  </a:cubicBezTo>
                  <a:close/>
                </a:path>
              </a:pathLst>
            </a:custGeom>
            <a:solidFill>
              <a:srgbClr val="F24E1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5_1_1_1">
    <p:bg>
      <p:bgPr>
        <a:solidFill>
          <a:srgbClr val="040D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697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690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656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654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655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659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657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658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662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660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661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665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663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664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668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666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667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671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669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670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674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672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673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677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675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676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680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678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679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683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681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682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686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684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685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689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687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688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693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691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692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696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694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695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69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99" name="Google Shape;184;p28" descr="Google Shape;184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700" name="标题文本"/>
          <p:cNvSpPr txBox="1"/>
          <p:nvPr>
            <p:ph type="title"/>
          </p:nvPr>
        </p:nvSpPr>
        <p:spPr>
          <a:xfrm>
            <a:off x="280800" y="799775"/>
            <a:ext cx="8308200" cy="4830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80000"/>
              </a:lnSpc>
              <a:defRPr b="1" sz="4000"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grpSp>
        <p:nvGrpSpPr>
          <p:cNvPr id="703" name="Google Shape;186;p28"/>
          <p:cNvGrpSpPr/>
          <p:nvPr/>
        </p:nvGrpSpPr>
        <p:grpSpPr>
          <a:xfrm>
            <a:off x="280800" y="274450"/>
            <a:ext cx="1022101" cy="252901"/>
            <a:chOff x="0" y="0"/>
            <a:chExt cx="1022100" cy="252899"/>
          </a:xfrm>
        </p:grpSpPr>
        <p:sp>
          <p:nvSpPr>
            <p:cNvPr id="701" name="圆角矩形"/>
            <p:cNvSpPr/>
            <p:nvPr/>
          </p:nvSpPr>
          <p:spPr>
            <a:xfrm>
              <a:off x="0" y="0"/>
              <a:ext cx="1022101" cy="252900"/>
            </a:xfrm>
            <a:prstGeom prst="roundRect">
              <a:avLst>
                <a:gd name="adj" fmla="val 15174"/>
              </a:avLst>
            </a:prstGeom>
            <a:solidFill>
              <a:srgbClr val="FFFFFF">
                <a:alpha val="7140"/>
              </a:srgbClr>
            </a:solidFill>
            <a:ln w="9525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b="1" sz="1000">
                  <a:solidFill>
                    <a:schemeClr val="accent3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</a:p>
          </p:txBody>
        </p:sp>
        <p:sp>
          <p:nvSpPr>
            <p:cNvPr id="702" name="EXTERNAL"/>
            <p:cNvSpPr txBox="1"/>
            <p:nvPr/>
          </p:nvSpPr>
          <p:spPr>
            <a:xfrm>
              <a:off x="262877" y="58677"/>
              <a:ext cx="743221" cy="1355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b="1" sz="1000">
                  <a:solidFill>
                    <a:schemeClr val="accent3"/>
                  </a:solidFill>
                </a:defRPr>
              </a:lvl1pPr>
            </a:lstStyle>
            <a:p>
              <a:pPr/>
              <a:r>
                <a:t>EXTERNAL</a:t>
              </a:r>
            </a:p>
          </p:txBody>
        </p:sp>
      </p:grpSp>
      <p:sp>
        <p:nvSpPr>
          <p:cNvPr id="704" name="Google Shape;187;p28"/>
          <p:cNvSpPr/>
          <p:nvPr/>
        </p:nvSpPr>
        <p:spPr>
          <a:xfrm>
            <a:off x="349178" y="327779"/>
            <a:ext cx="146240" cy="146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52" y="9828"/>
                </a:moveTo>
                <a:lnTo>
                  <a:pt x="5724" y="9828"/>
                </a:lnTo>
                <a:cubicBezTo>
                  <a:pt x="5940" y="7020"/>
                  <a:pt x="6912" y="4752"/>
                  <a:pt x="7884" y="3132"/>
                </a:cubicBezTo>
                <a:cubicBezTo>
                  <a:pt x="8100" y="2808"/>
                  <a:pt x="8208" y="2592"/>
                  <a:pt x="8424" y="2376"/>
                </a:cubicBezTo>
                <a:cubicBezTo>
                  <a:pt x="5076" y="3348"/>
                  <a:pt x="2484" y="6264"/>
                  <a:pt x="2052" y="9828"/>
                </a:cubicBezTo>
                <a:close/>
                <a:moveTo>
                  <a:pt x="5724" y="11772"/>
                </a:moveTo>
                <a:lnTo>
                  <a:pt x="2052" y="11772"/>
                </a:lnTo>
                <a:cubicBezTo>
                  <a:pt x="2484" y="15336"/>
                  <a:pt x="5076" y="18252"/>
                  <a:pt x="8424" y="19224"/>
                </a:cubicBezTo>
                <a:cubicBezTo>
                  <a:pt x="8208" y="19008"/>
                  <a:pt x="8100" y="18792"/>
                  <a:pt x="7884" y="18468"/>
                </a:cubicBezTo>
                <a:cubicBezTo>
                  <a:pt x="6912" y="16848"/>
                  <a:pt x="5940" y="14580"/>
                  <a:pt x="5724" y="11772"/>
                </a:cubicBezTo>
                <a:close/>
                <a:moveTo>
                  <a:pt x="7776" y="11772"/>
                </a:moveTo>
                <a:lnTo>
                  <a:pt x="13824" y="11772"/>
                </a:lnTo>
                <a:cubicBezTo>
                  <a:pt x="13608" y="14148"/>
                  <a:pt x="12744" y="16092"/>
                  <a:pt x="11988" y="17496"/>
                </a:cubicBezTo>
                <a:cubicBezTo>
                  <a:pt x="11556" y="18144"/>
                  <a:pt x="11124" y="18684"/>
                  <a:pt x="10800" y="19116"/>
                </a:cubicBezTo>
                <a:cubicBezTo>
                  <a:pt x="10476" y="18684"/>
                  <a:pt x="10044" y="18144"/>
                  <a:pt x="9612" y="17496"/>
                </a:cubicBezTo>
                <a:cubicBezTo>
                  <a:pt x="8856" y="16092"/>
                  <a:pt x="7992" y="14148"/>
                  <a:pt x="7776" y="11772"/>
                </a:cubicBezTo>
                <a:close/>
                <a:moveTo>
                  <a:pt x="13824" y="9828"/>
                </a:moveTo>
                <a:lnTo>
                  <a:pt x="7776" y="9828"/>
                </a:lnTo>
                <a:cubicBezTo>
                  <a:pt x="7992" y="7452"/>
                  <a:pt x="8856" y="5508"/>
                  <a:pt x="9612" y="4104"/>
                </a:cubicBezTo>
                <a:cubicBezTo>
                  <a:pt x="10044" y="3456"/>
                  <a:pt x="10476" y="2916"/>
                  <a:pt x="10800" y="2484"/>
                </a:cubicBezTo>
                <a:cubicBezTo>
                  <a:pt x="11124" y="2916"/>
                  <a:pt x="11556" y="3456"/>
                  <a:pt x="11988" y="4104"/>
                </a:cubicBezTo>
                <a:cubicBezTo>
                  <a:pt x="12744" y="5508"/>
                  <a:pt x="13608" y="7452"/>
                  <a:pt x="13824" y="9828"/>
                </a:cubicBezTo>
                <a:close/>
                <a:moveTo>
                  <a:pt x="15876" y="11772"/>
                </a:moveTo>
                <a:cubicBezTo>
                  <a:pt x="15660" y="14580"/>
                  <a:pt x="14688" y="16848"/>
                  <a:pt x="13716" y="18468"/>
                </a:cubicBezTo>
                <a:cubicBezTo>
                  <a:pt x="13500" y="18792"/>
                  <a:pt x="13392" y="19008"/>
                  <a:pt x="13176" y="19224"/>
                </a:cubicBezTo>
                <a:cubicBezTo>
                  <a:pt x="16524" y="18252"/>
                  <a:pt x="19116" y="15336"/>
                  <a:pt x="19548" y="11772"/>
                </a:cubicBezTo>
                <a:close/>
                <a:moveTo>
                  <a:pt x="19548" y="9828"/>
                </a:moveTo>
                <a:lnTo>
                  <a:pt x="15876" y="9828"/>
                </a:lnTo>
                <a:cubicBezTo>
                  <a:pt x="15660" y="7020"/>
                  <a:pt x="14688" y="4752"/>
                  <a:pt x="13716" y="3132"/>
                </a:cubicBezTo>
                <a:cubicBezTo>
                  <a:pt x="13500" y="2808"/>
                  <a:pt x="13392" y="2592"/>
                  <a:pt x="13176" y="2376"/>
                </a:cubicBezTo>
                <a:cubicBezTo>
                  <a:pt x="16524" y="3348"/>
                  <a:pt x="19116" y="6264"/>
                  <a:pt x="19548" y="9828"/>
                </a:cubicBezTo>
                <a:close/>
                <a:moveTo>
                  <a:pt x="10800" y="0"/>
                </a:moveTo>
                <a:cubicBezTo>
                  <a:pt x="4860" y="0"/>
                  <a:pt x="0" y="4860"/>
                  <a:pt x="0" y="10800"/>
                </a:cubicBezTo>
                <a:cubicBezTo>
                  <a:pt x="0" y="16740"/>
                  <a:pt x="4860" y="21600"/>
                  <a:pt x="10800" y="21600"/>
                </a:cubicBezTo>
                <a:cubicBezTo>
                  <a:pt x="16740" y="21600"/>
                  <a:pt x="21600" y="16740"/>
                  <a:pt x="21600" y="10800"/>
                </a:cubicBezTo>
                <a:cubicBezTo>
                  <a:pt x="21600" y="4860"/>
                  <a:pt x="16740" y="0"/>
                  <a:pt x="10800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4">
    <p:bg>
      <p:bgPr>
        <a:solidFill>
          <a:srgbClr val="040D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755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748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714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712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713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717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715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716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720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718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719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723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721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722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726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724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725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729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727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728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732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730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731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735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733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734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738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736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737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741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739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740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744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742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743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747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745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746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751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749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750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754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752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753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75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57" name="Google Shape;191;p29" descr="Google Shape;191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2" y="0"/>
            <a:ext cx="3263223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758" name="Google Shape;192;p29"/>
          <p:cNvSpPr txBox="1"/>
          <p:nvPr/>
        </p:nvSpPr>
        <p:spPr>
          <a:xfrm>
            <a:off x="280791" y="274450"/>
            <a:ext cx="979872" cy="15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ctr">
              <a:defRPr b="1" sz="1100">
                <a:gradFill flip="none" rotWithShape="1">
                  <a:gsLst>
                    <a:gs pos="0">
                      <a:srgbClr val="D2A8FF"/>
                    </a:gs>
                    <a:gs pos="50000">
                      <a:srgbClr val="F778BA"/>
                    </a:gs>
                    <a:gs pos="100000">
                      <a:srgbClr val="FF7B72"/>
                    </a:gs>
                  </a:gsLst>
                  <a:lin ang="0" scaled="0"/>
                </a:gradFill>
              </a:defRPr>
            </a:lvl1pPr>
          </a:lstStyle>
          <a:p>
            <a:pPr/>
            <a:r>
              <a:t>Facilitator</a:t>
            </a:r>
          </a:p>
        </p:txBody>
      </p:sp>
      <p:sp>
        <p:nvSpPr>
          <p:cNvPr id="759" name="Google Shape;193;p29"/>
          <p:cNvSpPr/>
          <p:nvPr/>
        </p:nvSpPr>
        <p:spPr>
          <a:xfrm>
            <a:off x="1011499" y="1630650"/>
            <a:ext cx="1882202" cy="1882201"/>
          </a:xfrm>
          <a:prstGeom prst="ellipse">
            <a:avLst/>
          </a:prstGeom>
          <a:gradFill>
            <a:gsLst>
              <a:gs pos="0">
                <a:srgbClr val="79C0FF"/>
              </a:gs>
              <a:gs pos="100000">
                <a:srgbClr val="D2A8FF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760" name="Google Shape;194;p29"/>
          <p:cNvSpPr/>
          <p:nvPr/>
        </p:nvSpPr>
        <p:spPr>
          <a:xfrm>
            <a:off x="1035258" y="1654436"/>
            <a:ext cx="1834501" cy="1834501"/>
          </a:xfrm>
          <a:prstGeom prst="ellipse">
            <a:avLst/>
          </a:prstGeom>
          <a:solidFill>
            <a:srgbClr val="040D2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761" name="标题文本"/>
          <p:cNvSpPr txBox="1"/>
          <p:nvPr>
            <p:ph type="title"/>
          </p:nvPr>
        </p:nvSpPr>
        <p:spPr>
          <a:xfrm>
            <a:off x="3263224" y="1933774"/>
            <a:ext cx="5003701" cy="483002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80000"/>
              </a:lnSpc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762" name="Google Shape;198;p29"/>
          <p:cNvSpPr/>
          <p:nvPr>
            <p:ph type="pic" sz="quarter" idx="21"/>
          </p:nvPr>
        </p:nvSpPr>
        <p:spPr>
          <a:xfrm>
            <a:off x="1086250" y="1705499"/>
            <a:ext cx="1732500" cy="17325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4_1">
    <p:bg>
      <p:bgPr>
        <a:solidFill>
          <a:srgbClr val="040D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813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806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772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770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771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775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773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774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778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776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777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781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779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780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784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782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783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787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785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786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790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788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789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793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791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792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796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794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795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799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797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798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802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800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801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805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803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804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809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807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08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812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810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11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81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15" name="Google Shape;200;p30" descr="Google Shape;200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2" y="0"/>
            <a:ext cx="3263223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816" name="Google Shape;201;p30"/>
          <p:cNvSpPr txBox="1"/>
          <p:nvPr/>
        </p:nvSpPr>
        <p:spPr>
          <a:xfrm>
            <a:off x="280791" y="274450"/>
            <a:ext cx="1082676" cy="15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ctr">
              <a:defRPr b="1" sz="1100">
                <a:gradFill flip="none" rotWithShape="1">
                  <a:gsLst>
                    <a:gs pos="0">
                      <a:srgbClr val="D2A8FF"/>
                    </a:gs>
                    <a:gs pos="50000">
                      <a:srgbClr val="F778BA"/>
                    </a:gs>
                    <a:gs pos="100000">
                      <a:srgbClr val="FF7B72"/>
                    </a:gs>
                  </a:gsLst>
                  <a:lin ang="0" scaled="0"/>
                </a:gradFill>
              </a:defRPr>
            </a:lvl1pPr>
          </a:lstStyle>
          <a:p>
            <a:pPr/>
            <a:r>
              <a:t>Facilitators</a:t>
            </a:r>
          </a:p>
        </p:txBody>
      </p:sp>
      <p:sp>
        <p:nvSpPr>
          <p:cNvPr id="817" name="标题文本"/>
          <p:cNvSpPr txBox="1"/>
          <p:nvPr>
            <p:ph type="title"/>
          </p:nvPr>
        </p:nvSpPr>
        <p:spPr>
          <a:xfrm>
            <a:off x="2765899" y="1044874"/>
            <a:ext cx="5564101" cy="3246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80000"/>
              </a:lnSpc>
              <a:defRPr b="1" sz="3000"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818" name="Google Shape;205;p30"/>
          <p:cNvSpPr/>
          <p:nvPr/>
        </p:nvSpPr>
        <p:spPr>
          <a:xfrm>
            <a:off x="1011499" y="868449"/>
            <a:ext cx="1473001" cy="1473002"/>
          </a:xfrm>
          <a:prstGeom prst="ellipse">
            <a:avLst/>
          </a:prstGeom>
          <a:gradFill>
            <a:gsLst>
              <a:gs pos="0">
                <a:srgbClr val="79C0FF"/>
              </a:gs>
              <a:gs pos="100000">
                <a:srgbClr val="D2A8FF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819" name="Google Shape;206;p30"/>
          <p:cNvSpPr/>
          <p:nvPr/>
        </p:nvSpPr>
        <p:spPr>
          <a:xfrm>
            <a:off x="1030094" y="887066"/>
            <a:ext cx="1435801" cy="1435801"/>
          </a:xfrm>
          <a:prstGeom prst="ellipse">
            <a:avLst/>
          </a:prstGeom>
          <a:solidFill>
            <a:srgbClr val="040D2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820" name="Google Shape;207;p30"/>
          <p:cNvSpPr/>
          <p:nvPr>
            <p:ph type="pic" sz="quarter" idx="21"/>
          </p:nvPr>
        </p:nvSpPr>
        <p:spPr>
          <a:xfrm>
            <a:off x="1069999" y="926950"/>
            <a:ext cx="1356001" cy="13560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821" name="Google Shape;211;p30"/>
          <p:cNvSpPr/>
          <p:nvPr/>
        </p:nvSpPr>
        <p:spPr>
          <a:xfrm>
            <a:off x="1011499" y="2802075"/>
            <a:ext cx="1473001" cy="1473001"/>
          </a:xfrm>
          <a:prstGeom prst="ellipse">
            <a:avLst/>
          </a:prstGeom>
          <a:gradFill>
            <a:gsLst>
              <a:gs pos="0">
                <a:srgbClr val="79C0FF"/>
              </a:gs>
              <a:gs pos="100000">
                <a:srgbClr val="D2A8FF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822" name="Google Shape;212;p30"/>
          <p:cNvSpPr/>
          <p:nvPr/>
        </p:nvSpPr>
        <p:spPr>
          <a:xfrm>
            <a:off x="1030094" y="2820691"/>
            <a:ext cx="1435801" cy="1435801"/>
          </a:xfrm>
          <a:prstGeom prst="ellipse">
            <a:avLst/>
          </a:prstGeom>
          <a:solidFill>
            <a:srgbClr val="040D2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823" name="Google Shape;213;p30"/>
          <p:cNvSpPr/>
          <p:nvPr>
            <p:ph type="pic" sz="quarter" idx="22"/>
          </p:nvPr>
        </p:nvSpPr>
        <p:spPr>
          <a:xfrm>
            <a:off x="1069999" y="2860575"/>
            <a:ext cx="1356001" cy="13560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4_1_1">
    <p:bg>
      <p:bgPr>
        <a:solidFill>
          <a:srgbClr val="040D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874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867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833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831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832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836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834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835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839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837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838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842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840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841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845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843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844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848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846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847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851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849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850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854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852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853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857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855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856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860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858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859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863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861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862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866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864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865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870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868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69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873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871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72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87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76" name="Google Shape;215;p31" descr="Google Shape;215;p3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2" y="0"/>
            <a:ext cx="3263223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877" name="Google Shape;216;p31"/>
          <p:cNvSpPr txBox="1"/>
          <p:nvPr/>
        </p:nvSpPr>
        <p:spPr>
          <a:xfrm>
            <a:off x="280791" y="274450"/>
            <a:ext cx="1447168" cy="1921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ctr" defTabSz="841247">
              <a:defRPr b="1" sz="1380">
                <a:gradFill flip="none" rotWithShape="1">
                  <a:gsLst>
                    <a:gs pos="0">
                      <a:schemeClr val="accent3"/>
                    </a:gs>
                    <a:gs pos="100000">
                      <a:srgbClr val="79C0FF"/>
                    </a:gs>
                  </a:gsLst>
                  <a:lin ang="0" scaled="0"/>
                </a:gradFill>
              </a:defRPr>
            </a:lvl1pPr>
          </a:lstStyle>
          <a:p>
            <a:pPr/>
            <a:r>
              <a:t>Guest Speaker</a:t>
            </a:r>
          </a:p>
        </p:txBody>
      </p:sp>
      <p:sp>
        <p:nvSpPr>
          <p:cNvPr id="878" name="Google Shape;217;p31"/>
          <p:cNvSpPr/>
          <p:nvPr/>
        </p:nvSpPr>
        <p:spPr>
          <a:xfrm>
            <a:off x="1011499" y="1630650"/>
            <a:ext cx="1882202" cy="1882201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rgbClr val="79C0FF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879" name="Google Shape;218;p31"/>
          <p:cNvSpPr/>
          <p:nvPr/>
        </p:nvSpPr>
        <p:spPr>
          <a:xfrm>
            <a:off x="1035258" y="1654436"/>
            <a:ext cx="1834501" cy="1834501"/>
          </a:xfrm>
          <a:prstGeom prst="ellipse">
            <a:avLst/>
          </a:prstGeom>
          <a:solidFill>
            <a:srgbClr val="040D2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880" name="标题文本"/>
          <p:cNvSpPr txBox="1"/>
          <p:nvPr>
            <p:ph type="title"/>
          </p:nvPr>
        </p:nvSpPr>
        <p:spPr>
          <a:xfrm>
            <a:off x="3263224" y="1933774"/>
            <a:ext cx="5003701" cy="483002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80000"/>
              </a:lnSpc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881" name="Google Shape;222;p31"/>
          <p:cNvSpPr/>
          <p:nvPr>
            <p:ph type="pic" sz="quarter" idx="21"/>
          </p:nvPr>
        </p:nvSpPr>
        <p:spPr>
          <a:xfrm>
            <a:off x="1086250" y="1705499"/>
            <a:ext cx="1732500" cy="17325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4_1_1_1">
    <p:bg>
      <p:bgPr>
        <a:solidFill>
          <a:srgbClr val="040D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932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925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891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889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890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894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892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893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897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895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896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900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898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899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903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901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902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906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904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905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909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907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908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912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910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911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915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913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914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918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916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917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921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919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920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924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922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923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928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926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927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931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929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930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93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34" name="Google Shape;224;p32" descr="Google Shape;224;p3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2" y="0"/>
            <a:ext cx="3263223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935" name="Google Shape;225;p32"/>
          <p:cNvSpPr txBox="1"/>
          <p:nvPr/>
        </p:nvSpPr>
        <p:spPr>
          <a:xfrm>
            <a:off x="280791" y="274450"/>
            <a:ext cx="1549974" cy="1921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ctr" defTabSz="841247">
              <a:defRPr b="1" sz="1380">
                <a:gradFill flip="none" rotWithShape="1">
                  <a:gsLst>
                    <a:gs pos="0">
                      <a:schemeClr val="accent3"/>
                    </a:gs>
                    <a:gs pos="100000">
                      <a:srgbClr val="79C0FF"/>
                    </a:gs>
                  </a:gsLst>
                  <a:lin ang="0" scaled="0"/>
                </a:gradFill>
              </a:defRPr>
            </a:lvl1pPr>
          </a:lstStyle>
          <a:p>
            <a:pPr/>
            <a:r>
              <a:t>Guest Speakers</a:t>
            </a:r>
          </a:p>
        </p:txBody>
      </p:sp>
      <p:sp>
        <p:nvSpPr>
          <p:cNvPr id="936" name="标题文本"/>
          <p:cNvSpPr txBox="1"/>
          <p:nvPr>
            <p:ph type="title"/>
          </p:nvPr>
        </p:nvSpPr>
        <p:spPr>
          <a:xfrm>
            <a:off x="2765899" y="1044874"/>
            <a:ext cx="5564101" cy="3246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80000"/>
              </a:lnSpc>
              <a:defRPr b="1" sz="3000"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937" name="Google Shape;229;p32"/>
          <p:cNvSpPr/>
          <p:nvPr/>
        </p:nvSpPr>
        <p:spPr>
          <a:xfrm>
            <a:off x="1011499" y="868449"/>
            <a:ext cx="1473001" cy="1473002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rgbClr val="79C0FF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938" name="Google Shape;230;p32"/>
          <p:cNvSpPr/>
          <p:nvPr/>
        </p:nvSpPr>
        <p:spPr>
          <a:xfrm>
            <a:off x="1030094" y="887066"/>
            <a:ext cx="1435801" cy="1435801"/>
          </a:xfrm>
          <a:prstGeom prst="ellipse">
            <a:avLst/>
          </a:prstGeom>
          <a:solidFill>
            <a:srgbClr val="040D2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939" name="Google Shape;231;p32"/>
          <p:cNvSpPr/>
          <p:nvPr>
            <p:ph type="pic" sz="quarter" idx="21"/>
          </p:nvPr>
        </p:nvSpPr>
        <p:spPr>
          <a:xfrm>
            <a:off x="1069999" y="926950"/>
            <a:ext cx="1356001" cy="13560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940" name="Google Shape;235;p32"/>
          <p:cNvSpPr/>
          <p:nvPr/>
        </p:nvSpPr>
        <p:spPr>
          <a:xfrm>
            <a:off x="1011499" y="2802075"/>
            <a:ext cx="1473001" cy="1473001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rgbClr val="79C0FF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941" name="Google Shape;236;p32"/>
          <p:cNvSpPr/>
          <p:nvPr/>
        </p:nvSpPr>
        <p:spPr>
          <a:xfrm>
            <a:off x="1030094" y="2820691"/>
            <a:ext cx="1435801" cy="1435801"/>
          </a:xfrm>
          <a:prstGeom prst="ellipse">
            <a:avLst/>
          </a:prstGeom>
          <a:solidFill>
            <a:srgbClr val="040D2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942" name="Google Shape;237;p32"/>
          <p:cNvSpPr/>
          <p:nvPr>
            <p:ph type="pic" sz="quarter" idx="22"/>
          </p:nvPr>
        </p:nvSpPr>
        <p:spPr>
          <a:xfrm>
            <a:off x="1069999" y="2860575"/>
            <a:ext cx="1356001" cy="13560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4_1_1_1_2_1">
    <p:bg>
      <p:bgPr>
        <a:solidFill>
          <a:srgbClr val="040D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993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986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952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950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951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955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953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954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958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956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957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961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959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960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964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962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963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967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965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966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970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968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969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973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971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972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976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974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975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979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977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978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982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980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981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985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983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984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989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987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988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992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990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991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99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95" name="Google Shape;279;p35" descr="Google Shape;279;p3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2" y="0"/>
            <a:ext cx="3263223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996" name="标题文本"/>
          <p:cNvSpPr txBox="1"/>
          <p:nvPr>
            <p:ph type="title"/>
          </p:nvPr>
        </p:nvSpPr>
        <p:spPr>
          <a:xfrm>
            <a:off x="928450" y="2584271"/>
            <a:ext cx="2524801" cy="9483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80000"/>
              </a:lnSpc>
              <a:defRPr b="1" sz="3000"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997" name="Google Shape;283;p35"/>
          <p:cNvSpPr/>
          <p:nvPr/>
        </p:nvSpPr>
        <p:spPr>
          <a:xfrm>
            <a:off x="928450" y="833347"/>
            <a:ext cx="1473001" cy="1473001"/>
          </a:xfrm>
          <a:prstGeom prst="ellipse">
            <a:avLst/>
          </a:prstGeom>
          <a:gradFill>
            <a:gsLst>
              <a:gs pos="0">
                <a:srgbClr val="93F5EC"/>
              </a:gs>
              <a:gs pos="100000">
                <a:srgbClr val="A77BF3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998" name="Google Shape;284;p35"/>
          <p:cNvSpPr/>
          <p:nvPr/>
        </p:nvSpPr>
        <p:spPr>
          <a:xfrm>
            <a:off x="947045" y="851963"/>
            <a:ext cx="1435801" cy="1435801"/>
          </a:xfrm>
          <a:prstGeom prst="ellipse">
            <a:avLst/>
          </a:prstGeom>
          <a:solidFill>
            <a:srgbClr val="040D2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999" name="Google Shape;285;p35"/>
          <p:cNvSpPr/>
          <p:nvPr>
            <p:ph type="pic" sz="quarter" idx="21"/>
          </p:nvPr>
        </p:nvSpPr>
        <p:spPr>
          <a:xfrm>
            <a:off x="986950" y="891847"/>
            <a:ext cx="1356001" cy="13560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000" name="Google Shape;289;p35"/>
          <p:cNvSpPr/>
          <p:nvPr/>
        </p:nvSpPr>
        <p:spPr>
          <a:xfrm>
            <a:off x="5127150" y="833347"/>
            <a:ext cx="1473002" cy="1473001"/>
          </a:xfrm>
          <a:prstGeom prst="ellipse">
            <a:avLst/>
          </a:prstGeom>
          <a:gradFill>
            <a:gsLst>
              <a:gs pos="0">
                <a:srgbClr val="93F5EC"/>
              </a:gs>
              <a:gs pos="100000">
                <a:srgbClr val="A77BF3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1001" name="Google Shape;290;p35"/>
          <p:cNvSpPr/>
          <p:nvPr/>
        </p:nvSpPr>
        <p:spPr>
          <a:xfrm>
            <a:off x="5145744" y="851963"/>
            <a:ext cx="1435801" cy="1435801"/>
          </a:xfrm>
          <a:prstGeom prst="ellipse">
            <a:avLst/>
          </a:prstGeom>
          <a:solidFill>
            <a:srgbClr val="040D2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1002" name="Google Shape;291;p35"/>
          <p:cNvSpPr/>
          <p:nvPr>
            <p:ph type="pic" sz="quarter" idx="22"/>
          </p:nvPr>
        </p:nvSpPr>
        <p:spPr>
          <a:xfrm>
            <a:off x="5185650" y="891847"/>
            <a:ext cx="1356001" cy="13560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4_1_1_1_1">
    <p:bg>
      <p:bgPr>
        <a:solidFill>
          <a:srgbClr val="040D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1053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1046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1012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1010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011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1015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1013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014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1018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1016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017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1021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1019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020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1024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1022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023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1027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1025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026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1030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1028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029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1033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1031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032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1036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1034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035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1039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1037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038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1042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1040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041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1045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1043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044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1049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1047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048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1052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1050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051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105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55" name="Google Shape;293;p36" descr="Google Shape;293;p3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0777" y="0"/>
            <a:ext cx="3263223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056" name="标题文本"/>
          <p:cNvSpPr txBox="1"/>
          <p:nvPr>
            <p:ph type="title"/>
          </p:nvPr>
        </p:nvSpPr>
        <p:spPr>
          <a:xfrm>
            <a:off x="1676375" y="2109699"/>
            <a:ext cx="2730900" cy="2463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80000"/>
              </a:lnSpc>
              <a:defRPr b="1" sz="2000"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057" name="Google Shape;300;p36"/>
          <p:cNvSpPr txBox="1"/>
          <p:nvPr/>
        </p:nvSpPr>
        <p:spPr>
          <a:xfrm>
            <a:off x="280791" y="274450"/>
            <a:ext cx="1420585" cy="155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ctr" defTabSz="877823">
              <a:defRPr b="1" sz="1152">
                <a:gradFill flip="none" rotWithShape="1">
                  <a:gsLst>
                    <a:gs pos="0">
                      <a:srgbClr val="D2A8FF"/>
                    </a:gs>
                    <a:gs pos="50000">
                      <a:srgbClr val="F778BA"/>
                    </a:gs>
                    <a:gs pos="100000">
                      <a:srgbClr val="FF7B72"/>
                    </a:gs>
                  </a:gsLst>
                  <a:lin ang="0" scaled="0"/>
                </a:gradFill>
              </a:defRPr>
            </a:lvl1pPr>
          </a:lstStyle>
          <a:p>
            <a:pPr/>
            <a:r>
              <a:t>The L&amp;D Team</a:t>
            </a:r>
          </a:p>
        </p:txBody>
      </p:sp>
      <p:sp>
        <p:nvSpPr>
          <p:cNvPr id="1058" name="Google Shape;301;p36"/>
          <p:cNvSpPr/>
          <p:nvPr/>
        </p:nvSpPr>
        <p:spPr>
          <a:xfrm>
            <a:off x="546075" y="813024"/>
            <a:ext cx="982201" cy="982202"/>
          </a:xfrm>
          <a:prstGeom prst="ellipse">
            <a:avLst/>
          </a:prstGeom>
          <a:gradFill>
            <a:gsLst>
              <a:gs pos="0">
                <a:srgbClr val="D2A8FF"/>
              </a:gs>
              <a:gs pos="50000">
                <a:srgbClr val="F778BA"/>
              </a:gs>
              <a:gs pos="100000">
                <a:srgbClr val="FF7B72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1059" name="Google Shape;302;p36"/>
          <p:cNvSpPr/>
          <p:nvPr/>
        </p:nvSpPr>
        <p:spPr>
          <a:xfrm>
            <a:off x="558472" y="825437"/>
            <a:ext cx="957301" cy="957301"/>
          </a:xfrm>
          <a:prstGeom prst="ellipse">
            <a:avLst/>
          </a:prstGeom>
          <a:solidFill>
            <a:srgbClr val="040D2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1060" name="Google Shape;305;p36"/>
          <p:cNvSpPr/>
          <p:nvPr>
            <p:ph type="pic" sz="quarter" idx="21"/>
          </p:nvPr>
        </p:nvSpPr>
        <p:spPr>
          <a:xfrm>
            <a:off x="587699" y="854749"/>
            <a:ext cx="898801" cy="8988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061" name="Google Shape;306;p36"/>
          <p:cNvSpPr/>
          <p:nvPr/>
        </p:nvSpPr>
        <p:spPr>
          <a:xfrm>
            <a:off x="546075" y="2080599"/>
            <a:ext cx="982201" cy="982201"/>
          </a:xfrm>
          <a:prstGeom prst="ellipse">
            <a:avLst/>
          </a:prstGeom>
          <a:gradFill>
            <a:gsLst>
              <a:gs pos="0">
                <a:srgbClr val="D2A8FF"/>
              </a:gs>
              <a:gs pos="50000">
                <a:srgbClr val="F778BA"/>
              </a:gs>
              <a:gs pos="100000">
                <a:srgbClr val="FF7B72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1062" name="Google Shape;307;p36"/>
          <p:cNvSpPr/>
          <p:nvPr/>
        </p:nvSpPr>
        <p:spPr>
          <a:xfrm>
            <a:off x="558472" y="2093011"/>
            <a:ext cx="957301" cy="957301"/>
          </a:xfrm>
          <a:prstGeom prst="ellipse">
            <a:avLst/>
          </a:prstGeom>
          <a:solidFill>
            <a:srgbClr val="040D2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1063" name="Google Shape;310;p36"/>
          <p:cNvSpPr/>
          <p:nvPr>
            <p:ph type="pic" sz="quarter" idx="22"/>
          </p:nvPr>
        </p:nvSpPr>
        <p:spPr>
          <a:xfrm>
            <a:off x="587699" y="2122324"/>
            <a:ext cx="898801" cy="8988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064" name="Google Shape;311;p36"/>
          <p:cNvSpPr/>
          <p:nvPr/>
        </p:nvSpPr>
        <p:spPr>
          <a:xfrm>
            <a:off x="546075" y="3360675"/>
            <a:ext cx="982201" cy="982201"/>
          </a:xfrm>
          <a:prstGeom prst="ellipse">
            <a:avLst/>
          </a:prstGeom>
          <a:gradFill>
            <a:gsLst>
              <a:gs pos="0">
                <a:srgbClr val="D2A8FF"/>
              </a:gs>
              <a:gs pos="50000">
                <a:srgbClr val="F778BA"/>
              </a:gs>
              <a:gs pos="100000">
                <a:srgbClr val="FF7B72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1065" name="Google Shape;312;p36"/>
          <p:cNvSpPr/>
          <p:nvPr/>
        </p:nvSpPr>
        <p:spPr>
          <a:xfrm>
            <a:off x="558472" y="3373087"/>
            <a:ext cx="957301" cy="957301"/>
          </a:xfrm>
          <a:prstGeom prst="ellipse">
            <a:avLst/>
          </a:prstGeom>
          <a:solidFill>
            <a:srgbClr val="040D2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1066" name="Google Shape;315;p36"/>
          <p:cNvSpPr/>
          <p:nvPr>
            <p:ph type="pic" sz="quarter" idx="23"/>
          </p:nvPr>
        </p:nvSpPr>
        <p:spPr>
          <a:xfrm>
            <a:off x="587699" y="3402400"/>
            <a:ext cx="898801" cy="8988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067" name="Google Shape;316;p36"/>
          <p:cNvSpPr/>
          <p:nvPr/>
        </p:nvSpPr>
        <p:spPr>
          <a:xfrm>
            <a:off x="4736724" y="813024"/>
            <a:ext cx="982201" cy="982202"/>
          </a:xfrm>
          <a:prstGeom prst="ellipse">
            <a:avLst/>
          </a:prstGeom>
          <a:gradFill>
            <a:gsLst>
              <a:gs pos="0">
                <a:srgbClr val="D2A8FF"/>
              </a:gs>
              <a:gs pos="50000">
                <a:srgbClr val="F778BA"/>
              </a:gs>
              <a:gs pos="100000">
                <a:srgbClr val="FF7B72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1068" name="Google Shape;317;p36"/>
          <p:cNvSpPr/>
          <p:nvPr/>
        </p:nvSpPr>
        <p:spPr>
          <a:xfrm>
            <a:off x="4749122" y="825437"/>
            <a:ext cx="957301" cy="957301"/>
          </a:xfrm>
          <a:prstGeom prst="ellipse">
            <a:avLst/>
          </a:prstGeom>
          <a:solidFill>
            <a:srgbClr val="040D2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1069" name="Google Shape;320;p36"/>
          <p:cNvSpPr/>
          <p:nvPr>
            <p:ph type="pic" sz="quarter" idx="24"/>
          </p:nvPr>
        </p:nvSpPr>
        <p:spPr>
          <a:xfrm>
            <a:off x="4778349" y="854749"/>
            <a:ext cx="898801" cy="8988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070" name="Google Shape;321;p36"/>
          <p:cNvSpPr/>
          <p:nvPr/>
        </p:nvSpPr>
        <p:spPr>
          <a:xfrm>
            <a:off x="4736724" y="2080599"/>
            <a:ext cx="982201" cy="982201"/>
          </a:xfrm>
          <a:prstGeom prst="ellipse">
            <a:avLst/>
          </a:prstGeom>
          <a:gradFill>
            <a:gsLst>
              <a:gs pos="0">
                <a:srgbClr val="D2A8FF"/>
              </a:gs>
              <a:gs pos="50000">
                <a:srgbClr val="F778BA"/>
              </a:gs>
              <a:gs pos="100000">
                <a:srgbClr val="FF7B72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1071" name="Google Shape;322;p36"/>
          <p:cNvSpPr/>
          <p:nvPr/>
        </p:nvSpPr>
        <p:spPr>
          <a:xfrm>
            <a:off x="4749122" y="2093011"/>
            <a:ext cx="957301" cy="957301"/>
          </a:xfrm>
          <a:prstGeom prst="ellipse">
            <a:avLst/>
          </a:prstGeom>
          <a:solidFill>
            <a:srgbClr val="040D2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1072" name="Google Shape;325;p36"/>
          <p:cNvSpPr/>
          <p:nvPr>
            <p:ph type="pic" sz="quarter" idx="25"/>
          </p:nvPr>
        </p:nvSpPr>
        <p:spPr>
          <a:xfrm>
            <a:off x="4778349" y="2122324"/>
            <a:ext cx="898801" cy="8988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073" name="Google Shape;326;p36"/>
          <p:cNvSpPr/>
          <p:nvPr/>
        </p:nvSpPr>
        <p:spPr>
          <a:xfrm>
            <a:off x="4736724" y="3360675"/>
            <a:ext cx="982201" cy="982201"/>
          </a:xfrm>
          <a:prstGeom prst="ellipse">
            <a:avLst/>
          </a:prstGeom>
          <a:gradFill>
            <a:gsLst>
              <a:gs pos="0">
                <a:srgbClr val="D2A8FF"/>
              </a:gs>
              <a:gs pos="50000">
                <a:srgbClr val="F778BA"/>
              </a:gs>
              <a:gs pos="100000">
                <a:srgbClr val="FF7B72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1074" name="Google Shape;327;p36"/>
          <p:cNvSpPr/>
          <p:nvPr/>
        </p:nvSpPr>
        <p:spPr>
          <a:xfrm>
            <a:off x="4749122" y="3373087"/>
            <a:ext cx="957301" cy="957301"/>
          </a:xfrm>
          <a:prstGeom prst="ellipse">
            <a:avLst/>
          </a:prstGeom>
          <a:solidFill>
            <a:srgbClr val="040D2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1075" name="Google Shape;330;p36"/>
          <p:cNvSpPr/>
          <p:nvPr>
            <p:ph type="pic" sz="quarter" idx="26"/>
          </p:nvPr>
        </p:nvSpPr>
        <p:spPr>
          <a:xfrm>
            <a:off x="4778349" y="3402400"/>
            <a:ext cx="898801" cy="8988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4_1_1_1_1_2">
    <p:bg>
      <p:bgPr>
        <a:solidFill>
          <a:srgbClr val="040D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1126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1119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1085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1083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084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1088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1086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087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1091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1089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090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1094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1092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093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1097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1095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096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1100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1098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099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1103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1101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102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1106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1104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105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1109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1107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108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1112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1110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111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1115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1113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114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1118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1116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117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1122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1120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121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1125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1123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124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112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28" name="Google Shape;332;p37" descr="Google Shape;332;p3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0777" y="0"/>
            <a:ext cx="3263223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129" name="标题文本"/>
          <p:cNvSpPr txBox="1"/>
          <p:nvPr>
            <p:ph type="title"/>
          </p:nvPr>
        </p:nvSpPr>
        <p:spPr>
          <a:xfrm>
            <a:off x="1676375" y="1957299"/>
            <a:ext cx="2730900" cy="2463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80000"/>
              </a:lnSpc>
              <a:defRPr b="1" sz="2000"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130" name="Google Shape;336;p37"/>
          <p:cNvSpPr/>
          <p:nvPr/>
        </p:nvSpPr>
        <p:spPr>
          <a:xfrm>
            <a:off x="546075" y="813024"/>
            <a:ext cx="982201" cy="982202"/>
          </a:xfrm>
          <a:prstGeom prst="ellipse">
            <a:avLst/>
          </a:prstGeom>
          <a:gradFill>
            <a:gsLst>
              <a:gs pos="0">
                <a:srgbClr val="93F5EC"/>
              </a:gs>
              <a:gs pos="100000">
                <a:srgbClr val="A77BF3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1131" name="Google Shape;337;p37"/>
          <p:cNvSpPr/>
          <p:nvPr/>
        </p:nvSpPr>
        <p:spPr>
          <a:xfrm>
            <a:off x="558472" y="825437"/>
            <a:ext cx="957301" cy="957301"/>
          </a:xfrm>
          <a:prstGeom prst="ellipse">
            <a:avLst/>
          </a:prstGeom>
          <a:solidFill>
            <a:srgbClr val="040D2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1132" name="Google Shape;340;p37"/>
          <p:cNvSpPr/>
          <p:nvPr>
            <p:ph type="pic" sz="quarter" idx="21"/>
          </p:nvPr>
        </p:nvSpPr>
        <p:spPr>
          <a:xfrm>
            <a:off x="587699" y="854749"/>
            <a:ext cx="898801" cy="8988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133" name="Google Shape;341;p37"/>
          <p:cNvSpPr/>
          <p:nvPr/>
        </p:nvSpPr>
        <p:spPr>
          <a:xfrm>
            <a:off x="546075" y="1928199"/>
            <a:ext cx="982201" cy="982201"/>
          </a:xfrm>
          <a:prstGeom prst="ellipse">
            <a:avLst/>
          </a:prstGeom>
          <a:gradFill>
            <a:gsLst>
              <a:gs pos="0">
                <a:srgbClr val="93F5EC"/>
              </a:gs>
              <a:gs pos="100000">
                <a:srgbClr val="A77BF3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1134" name="Google Shape;342;p37"/>
          <p:cNvSpPr/>
          <p:nvPr/>
        </p:nvSpPr>
        <p:spPr>
          <a:xfrm>
            <a:off x="558472" y="1940611"/>
            <a:ext cx="957301" cy="957301"/>
          </a:xfrm>
          <a:prstGeom prst="ellipse">
            <a:avLst/>
          </a:prstGeom>
          <a:solidFill>
            <a:srgbClr val="040D2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1135" name="Google Shape;345;p37"/>
          <p:cNvSpPr/>
          <p:nvPr>
            <p:ph type="pic" sz="quarter" idx="22"/>
          </p:nvPr>
        </p:nvSpPr>
        <p:spPr>
          <a:xfrm>
            <a:off x="587699" y="1969924"/>
            <a:ext cx="898801" cy="8988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136" name="Google Shape;346;p37"/>
          <p:cNvSpPr/>
          <p:nvPr/>
        </p:nvSpPr>
        <p:spPr>
          <a:xfrm>
            <a:off x="546075" y="3360675"/>
            <a:ext cx="982201" cy="982201"/>
          </a:xfrm>
          <a:prstGeom prst="ellipse">
            <a:avLst/>
          </a:prstGeom>
          <a:gradFill>
            <a:gsLst>
              <a:gs pos="0">
                <a:srgbClr val="93F5EC"/>
              </a:gs>
              <a:gs pos="100000">
                <a:srgbClr val="A77BF3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1137" name="Google Shape;347;p37"/>
          <p:cNvSpPr/>
          <p:nvPr/>
        </p:nvSpPr>
        <p:spPr>
          <a:xfrm>
            <a:off x="558472" y="3373087"/>
            <a:ext cx="957301" cy="957301"/>
          </a:xfrm>
          <a:prstGeom prst="ellipse">
            <a:avLst/>
          </a:prstGeom>
          <a:solidFill>
            <a:srgbClr val="040D2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1138" name="Google Shape;350;p37"/>
          <p:cNvSpPr/>
          <p:nvPr>
            <p:ph type="pic" sz="quarter" idx="23"/>
          </p:nvPr>
        </p:nvSpPr>
        <p:spPr>
          <a:xfrm>
            <a:off x="587699" y="3402400"/>
            <a:ext cx="898801" cy="8988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139" name="Google Shape;351;p37"/>
          <p:cNvSpPr/>
          <p:nvPr/>
        </p:nvSpPr>
        <p:spPr>
          <a:xfrm>
            <a:off x="6079725" y="817924"/>
            <a:ext cx="2729701" cy="3500401"/>
          </a:xfrm>
          <a:prstGeom prst="roundRect">
            <a:avLst>
              <a:gd name="adj" fmla="val 4602"/>
            </a:avLst>
          </a:prstGeom>
          <a:solidFill>
            <a:srgbClr val="050D22"/>
          </a:solidFill>
          <a:ln>
            <a:solidFill>
              <a:srgbClr val="24292F"/>
            </a:solidFill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900">
                <a:solidFill>
                  <a:srgbClr val="24292F"/>
                </a:solidFill>
              </a:defRPr>
            </a:pPr>
          </a:p>
        </p:txBody>
      </p:sp>
      <p:sp>
        <p:nvSpPr>
          <p:cNvPr id="1140" name="Google Shape;352;p37"/>
          <p:cNvSpPr/>
          <p:nvPr/>
        </p:nvSpPr>
        <p:spPr>
          <a:xfrm flipH="1" rot="16200000">
            <a:off x="5740763" y="1354294"/>
            <a:ext cx="685801" cy="183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93F5EC"/>
              </a:gs>
              <a:gs pos="100000">
                <a:srgbClr val="A77BF3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1141" name="Google Shape;355;p37"/>
          <p:cNvSpPr/>
          <p:nvPr>
            <p:ph type="pic" sz="quarter" idx="24"/>
          </p:nvPr>
        </p:nvSpPr>
        <p:spPr>
          <a:xfrm>
            <a:off x="6378125" y="1020550"/>
            <a:ext cx="366901" cy="3669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4_1_1_1_1_1">
    <p:bg>
      <p:bgPr>
        <a:solidFill>
          <a:srgbClr val="040D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1192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1185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1151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1149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150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1154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1152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153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1157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1155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156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1160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1158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159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1163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1161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162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1166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1164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165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1169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1167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168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1172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1170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171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1175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1173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174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1178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1176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177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1181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1179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180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1184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1182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183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1188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1186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187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1191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1189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190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119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94" name="Google Shape;357;p38" descr="Google Shape;357;p3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0777" y="0"/>
            <a:ext cx="3263223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5" name="Google Shape;358;p38"/>
          <p:cNvSpPr txBox="1"/>
          <p:nvPr/>
        </p:nvSpPr>
        <p:spPr>
          <a:xfrm>
            <a:off x="280791" y="274450"/>
            <a:ext cx="1420585" cy="155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ctr" defTabSz="877823">
              <a:defRPr b="1" sz="1152">
                <a:gradFill flip="none" rotWithShape="1">
                  <a:gsLst>
                    <a:gs pos="0">
                      <a:srgbClr val="D2A8FF"/>
                    </a:gs>
                    <a:gs pos="50000">
                      <a:srgbClr val="F778BA"/>
                    </a:gs>
                    <a:gs pos="100000">
                      <a:srgbClr val="FF7B72"/>
                    </a:gs>
                  </a:gsLst>
                  <a:lin ang="0" scaled="0"/>
                </a:gradFill>
              </a:defRPr>
            </a:lvl1pPr>
          </a:lstStyle>
          <a:p>
            <a:pPr/>
            <a:r>
              <a:t>The L&amp;D Team</a:t>
            </a:r>
          </a:p>
        </p:txBody>
      </p:sp>
      <p:sp>
        <p:nvSpPr>
          <p:cNvPr id="1196" name="标题文本"/>
          <p:cNvSpPr txBox="1"/>
          <p:nvPr>
            <p:ph type="title"/>
          </p:nvPr>
        </p:nvSpPr>
        <p:spPr>
          <a:xfrm>
            <a:off x="1398800" y="2209494"/>
            <a:ext cx="1579201" cy="1938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80000"/>
              </a:lnSpc>
              <a:defRPr b="1" sz="1200"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197" name="Google Shape;365;p38"/>
          <p:cNvSpPr/>
          <p:nvPr/>
        </p:nvSpPr>
        <p:spPr>
          <a:xfrm>
            <a:off x="509400" y="1189174"/>
            <a:ext cx="772801" cy="772802"/>
          </a:xfrm>
          <a:prstGeom prst="ellipse">
            <a:avLst/>
          </a:prstGeom>
          <a:gradFill>
            <a:gsLst>
              <a:gs pos="0">
                <a:srgbClr val="D2A8FF"/>
              </a:gs>
              <a:gs pos="50000">
                <a:srgbClr val="F778BA"/>
              </a:gs>
              <a:gs pos="100000">
                <a:srgbClr val="FF7B72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1198" name="Google Shape;366;p38"/>
          <p:cNvSpPr/>
          <p:nvPr/>
        </p:nvSpPr>
        <p:spPr>
          <a:xfrm>
            <a:off x="519154" y="1198942"/>
            <a:ext cx="753301" cy="753301"/>
          </a:xfrm>
          <a:prstGeom prst="ellipse">
            <a:avLst/>
          </a:prstGeom>
          <a:solidFill>
            <a:srgbClr val="040D2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1199" name="Google Shape;369;p38"/>
          <p:cNvSpPr/>
          <p:nvPr>
            <p:ph type="pic" sz="quarter" idx="21"/>
          </p:nvPr>
        </p:nvSpPr>
        <p:spPr>
          <a:xfrm>
            <a:off x="542154" y="1222006"/>
            <a:ext cx="707101" cy="707102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200" name="Google Shape;370;p38"/>
          <p:cNvSpPr/>
          <p:nvPr/>
        </p:nvSpPr>
        <p:spPr>
          <a:xfrm>
            <a:off x="509400" y="2186597"/>
            <a:ext cx="772801" cy="772801"/>
          </a:xfrm>
          <a:prstGeom prst="ellipse">
            <a:avLst/>
          </a:prstGeom>
          <a:gradFill>
            <a:gsLst>
              <a:gs pos="0">
                <a:srgbClr val="D2A8FF"/>
              </a:gs>
              <a:gs pos="50000">
                <a:srgbClr val="F778BA"/>
              </a:gs>
              <a:gs pos="100000">
                <a:srgbClr val="FF7B72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1201" name="Google Shape;371;p38"/>
          <p:cNvSpPr/>
          <p:nvPr/>
        </p:nvSpPr>
        <p:spPr>
          <a:xfrm>
            <a:off x="519154" y="2196364"/>
            <a:ext cx="753301" cy="753301"/>
          </a:xfrm>
          <a:prstGeom prst="ellipse">
            <a:avLst/>
          </a:prstGeom>
          <a:solidFill>
            <a:srgbClr val="040D2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1202" name="Google Shape;374;p38"/>
          <p:cNvSpPr/>
          <p:nvPr>
            <p:ph type="pic" sz="quarter" idx="22"/>
          </p:nvPr>
        </p:nvSpPr>
        <p:spPr>
          <a:xfrm>
            <a:off x="542154" y="2219430"/>
            <a:ext cx="707101" cy="7071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203" name="Google Shape;375;p38"/>
          <p:cNvSpPr/>
          <p:nvPr/>
        </p:nvSpPr>
        <p:spPr>
          <a:xfrm>
            <a:off x="509400" y="3193856"/>
            <a:ext cx="772801" cy="772802"/>
          </a:xfrm>
          <a:prstGeom prst="ellipse">
            <a:avLst/>
          </a:prstGeom>
          <a:gradFill>
            <a:gsLst>
              <a:gs pos="0">
                <a:srgbClr val="D2A8FF"/>
              </a:gs>
              <a:gs pos="50000">
                <a:srgbClr val="F778BA"/>
              </a:gs>
              <a:gs pos="100000">
                <a:srgbClr val="FF7B72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1204" name="Google Shape;376;p38"/>
          <p:cNvSpPr/>
          <p:nvPr/>
        </p:nvSpPr>
        <p:spPr>
          <a:xfrm>
            <a:off x="519154" y="3203623"/>
            <a:ext cx="753301" cy="753301"/>
          </a:xfrm>
          <a:prstGeom prst="ellipse">
            <a:avLst/>
          </a:prstGeom>
          <a:solidFill>
            <a:srgbClr val="040D2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1205" name="Google Shape;379;p38"/>
          <p:cNvSpPr/>
          <p:nvPr>
            <p:ph type="pic" sz="quarter" idx="23"/>
          </p:nvPr>
        </p:nvSpPr>
        <p:spPr>
          <a:xfrm>
            <a:off x="542154" y="3226689"/>
            <a:ext cx="707101" cy="7071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206" name="Google Shape;380;p38"/>
          <p:cNvSpPr/>
          <p:nvPr/>
        </p:nvSpPr>
        <p:spPr>
          <a:xfrm>
            <a:off x="3337693" y="1189174"/>
            <a:ext cx="772801" cy="772802"/>
          </a:xfrm>
          <a:prstGeom prst="ellipse">
            <a:avLst/>
          </a:prstGeom>
          <a:gradFill>
            <a:gsLst>
              <a:gs pos="0">
                <a:srgbClr val="D2A8FF"/>
              </a:gs>
              <a:gs pos="50000">
                <a:srgbClr val="F778BA"/>
              </a:gs>
              <a:gs pos="100000">
                <a:srgbClr val="FF7B72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1207" name="Google Shape;381;p38"/>
          <p:cNvSpPr/>
          <p:nvPr/>
        </p:nvSpPr>
        <p:spPr>
          <a:xfrm>
            <a:off x="3347448" y="1198942"/>
            <a:ext cx="753300" cy="753301"/>
          </a:xfrm>
          <a:prstGeom prst="ellipse">
            <a:avLst/>
          </a:prstGeom>
          <a:solidFill>
            <a:srgbClr val="040D2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1208" name="Google Shape;384;p38"/>
          <p:cNvSpPr/>
          <p:nvPr>
            <p:ph type="pic" sz="quarter" idx="24"/>
          </p:nvPr>
        </p:nvSpPr>
        <p:spPr>
          <a:xfrm>
            <a:off x="3370446" y="1222006"/>
            <a:ext cx="707101" cy="707102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209" name="Google Shape;385;p38"/>
          <p:cNvSpPr/>
          <p:nvPr/>
        </p:nvSpPr>
        <p:spPr>
          <a:xfrm>
            <a:off x="3337693" y="2186597"/>
            <a:ext cx="772801" cy="772801"/>
          </a:xfrm>
          <a:prstGeom prst="ellipse">
            <a:avLst/>
          </a:prstGeom>
          <a:gradFill>
            <a:gsLst>
              <a:gs pos="0">
                <a:srgbClr val="D2A8FF"/>
              </a:gs>
              <a:gs pos="50000">
                <a:srgbClr val="F778BA"/>
              </a:gs>
              <a:gs pos="100000">
                <a:srgbClr val="FF7B72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1210" name="Google Shape;386;p38"/>
          <p:cNvSpPr/>
          <p:nvPr/>
        </p:nvSpPr>
        <p:spPr>
          <a:xfrm>
            <a:off x="3347448" y="2196364"/>
            <a:ext cx="753300" cy="753301"/>
          </a:xfrm>
          <a:prstGeom prst="ellipse">
            <a:avLst/>
          </a:prstGeom>
          <a:solidFill>
            <a:srgbClr val="040D2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1211" name="Google Shape;389;p38"/>
          <p:cNvSpPr/>
          <p:nvPr>
            <p:ph type="pic" sz="quarter" idx="25"/>
          </p:nvPr>
        </p:nvSpPr>
        <p:spPr>
          <a:xfrm>
            <a:off x="3370446" y="2219430"/>
            <a:ext cx="707101" cy="7071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212" name="Google Shape;390;p38"/>
          <p:cNvSpPr/>
          <p:nvPr/>
        </p:nvSpPr>
        <p:spPr>
          <a:xfrm>
            <a:off x="3337693" y="3193856"/>
            <a:ext cx="772801" cy="772802"/>
          </a:xfrm>
          <a:prstGeom prst="ellipse">
            <a:avLst/>
          </a:prstGeom>
          <a:gradFill>
            <a:gsLst>
              <a:gs pos="0">
                <a:srgbClr val="D2A8FF"/>
              </a:gs>
              <a:gs pos="50000">
                <a:srgbClr val="F778BA"/>
              </a:gs>
              <a:gs pos="100000">
                <a:srgbClr val="FF7B72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1213" name="Google Shape;391;p38"/>
          <p:cNvSpPr/>
          <p:nvPr/>
        </p:nvSpPr>
        <p:spPr>
          <a:xfrm>
            <a:off x="3347448" y="3203623"/>
            <a:ext cx="753300" cy="753301"/>
          </a:xfrm>
          <a:prstGeom prst="ellipse">
            <a:avLst/>
          </a:prstGeom>
          <a:solidFill>
            <a:srgbClr val="040D2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1214" name="Google Shape;394;p38"/>
          <p:cNvSpPr/>
          <p:nvPr>
            <p:ph type="pic" sz="quarter" idx="26"/>
          </p:nvPr>
        </p:nvSpPr>
        <p:spPr>
          <a:xfrm>
            <a:off x="3370446" y="3226689"/>
            <a:ext cx="707101" cy="7071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215" name="Google Shape;398;p38"/>
          <p:cNvSpPr/>
          <p:nvPr/>
        </p:nvSpPr>
        <p:spPr>
          <a:xfrm>
            <a:off x="6165993" y="1189174"/>
            <a:ext cx="772801" cy="772802"/>
          </a:xfrm>
          <a:prstGeom prst="ellipse">
            <a:avLst/>
          </a:prstGeom>
          <a:gradFill>
            <a:gsLst>
              <a:gs pos="0">
                <a:srgbClr val="D2A8FF"/>
              </a:gs>
              <a:gs pos="50000">
                <a:srgbClr val="F778BA"/>
              </a:gs>
              <a:gs pos="100000">
                <a:srgbClr val="FF7B72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1216" name="Google Shape;399;p38"/>
          <p:cNvSpPr/>
          <p:nvPr/>
        </p:nvSpPr>
        <p:spPr>
          <a:xfrm>
            <a:off x="6175747" y="1198942"/>
            <a:ext cx="753301" cy="753301"/>
          </a:xfrm>
          <a:prstGeom prst="ellipse">
            <a:avLst/>
          </a:prstGeom>
          <a:solidFill>
            <a:srgbClr val="040D2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1217" name="Google Shape;402;p38"/>
          <p:cNvSpPr/>
          <p:nvPr>
            <p:ph type="pic" sz="quarter" idx="27"/>
          </p:nvPr>
        </p:nvSpPr>
        <p:spPr>
          <a:xfrm>
            <a:off x="6198746" y="1222006"/>
            <a:ext cx="707101" cy="707102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218" name="Google Shape;403;p38"/>
          <p:cNvSpPr/>
          <p:nvPr/>
        </p:nvSpPr>
        <p:spPr>
          <a:xfrm>
            <a:off x="6165993" y="2186597"/>
            <a:ext cx="772801" cy="772801"/>
          </a:xfrm>
          <a:prstGeom prst="ellipse">
            <a:avLst/>
          </a:prstGeom>
          <a:gradFill>
            <a:gsLst>
              <a:gs pos="0">
                <a:srgbClr val="D2A8FF"/>
              </a:gs>
              <a:gs pos="50000">
                <a:srgbClr val="F778BA"/>
              </a:gs>
              <a:gs pos="100000">
                <a:srgbClr val="FF7B72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1219" name="Google Shape;404;p38"/>
          <p:cNvSpPr/>
          <p:nvPr/>
        </p:nvSpPr>
        <p:spPr>
          <a:xfrm>
            <a:off x="6175747" y="2196364"/>
            <a:ext cx="753301" cy="753301"/>
          </a:xfrm>
          <a:prstGeom prst="ellipse">
            <a:avLst/>
          </a:prstGeom>
          <a:solidFill>
            <a:srgbClr val="040D2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1220" name="Google Shape;407;p38"/>
          <p:cNvSpPr/>
          <p:nvPr>
            <p:ph type="pic" sz="quarter" idx="28"/>
          </p:nvPr>
        </p:nvSpPr>
        <p:spPr>
          <a:xfrm>
            <a:off x="6198746" y="2219430"/>
            <a:ext cx="707101" cy="7071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221" name="Google Shape;408;p38"/>
          <p:cNvSpPr/>
          <p:nvPr/>
        </p:nvSpPr>
        <p:spPr>
          <a:xfrm>
            <a:off x="6165993" y="3193856"/>
            <a:ext cx="772801" cy="772802"/>
          </a:xfrm>
          <a:prstGeom prst="ellipse">
            <a:avLst/>
          </a:prstGeom>
          <a:gradFill>
            <a:gsLst>
              <a:gs pos="0">
                <a:srgbClr val="D2A8FF"/>
              </a:gs>
              <a:gs pos="50000">
                <a:srgbClr val="F778BA"/>
              </a:gs>
              <a:gs pos="100000">
                <a:srgbClr val="FF7B72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1222" name="Google Shape;409;p38"/>
          <p:cNvSpPr/>
          <p:nvPr/>
        </p:nvSpPr>
        <p:spPr>
          <a:xfrm>
            <a:off x="6175747" y="3203623"/>
            <a:ext cx="753301" cy="753301"/>
          </a:xfrm>
          <a:prstGeom prst="ellipse">
            <a:avLst/>
          </a:prstGeom>
          <a:solidFill>
            <a:srgbClr val="040D2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1223" name="Google Shape;412;p38"/>
          <p:cNvSpPr/>
          <p:nvPr>
            <p:ph type="pic" sz="quarter" idx="29"/>
          </p:nvPr>
        </p:nvSpPr>
        <p:spPr>
          <a:xfrm>
            <a:off x="6198746" y="3226689"/>
            <a:ext cx="707101" cy="7071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3">
    <p:bg>
      <p:bgPr>
        <a:solidFill>
          <a:srgbClr val="040D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1274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1267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1233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1231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232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1236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1234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235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1239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1237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238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1242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1240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241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1245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1243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244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1248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1246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247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1251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1249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250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1254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1252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253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1257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1255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256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1260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1258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259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1263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1261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262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1266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1264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265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1270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1268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269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1273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1271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272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127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76" name="Google Shape;414;p39" descr="Google Shape;414;p3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1030" y="-986701"/>
            <a:ext cx="5143501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1277" name="Google Shape;415;p39"/>
          <p:cNvSpPr/>
          <p:nvPr>
            <p:ph type="pic" sz="half" idx="21"/>
          </p:nvPr>
        </p:nvSpPr>
        <p:spPr>
          <a:xfrm>
            <a:off x="4095045" y="685800"/>
            <a:ext cx="4457701" cy="3771900"/>
          </a:xfrm>
          <a:prstGeom prst="rect">
            <a:avLst/>
          </a:prstGeom>
          <a:ln w="9525">
            <a:solidFill>
              <a:srgbClr val="21262D"/>
            </a:solidFill>
            <a:round/>
          </a:ln>
          <a:effectLst>
            <a:reflection blurRad="0" stA="20000" stPos="0" endA="0" endPos="40000" dist="0" dir="5400000" fadeDir="5400000" sx="100000" sy="-100000" kx="0" ky="0" algn="bl" rotWithShape="0"/>
          </a:effectLst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photo, two statements_1_1">
    <p:bg>
      <p:bgPr>
        <a:solidFill>
          <a:srgbClr val="2429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1328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1321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1287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1285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286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1290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1288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289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1293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1291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292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1296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1294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295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1299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1297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298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1302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1300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301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1305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1303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304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1308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1306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307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1311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1309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310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1314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1312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313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1317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1315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316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1320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1318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319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1324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1322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323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1327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1325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326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132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30" name="Google Shape;417;p40" descr="Google Shape;417;p4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1030" y="-986701"/>
            <a:ext cx="5143501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1331" name="Google Shape;418;p40"/>
          <p:cNvSpPr/>
          <p:nvPr>
            <p:ph type="pic" sz="half" idx="21"/>
          </p:nvPr>
        </p:nvSpPr>
        <p:spPr>
          <a:xfrm>
            <a:off x="4095045" y="685800"/>
            <a:ext cx="4457701" cy="3771900"/>
          </a:xfrm>
          <a:prstGeom prst="rect">
            <a:avLst/>
          </a:prstGeom>
          <a:ln w="9525">
            <a:solidFill>
              <a:srgbClr val="21262D"/>
            </a:solidFill>
            <a:round/>
          </a:ln>
          <a:effectLst>
            <a:reflection blurRad="0" stA="20000" stPos="0" endA="0" endPos="40000" dist="0" dir="5400000" fadeDir="5400000" sx="100000" sy="-100000" kx="0" ky="0" algn="bl" rotWithShape="0"/>
          </a:effectLst>
        </p:spPr>
        <p:txBody>
          <a:bodyPr lIns="91439" rIns="91439"/>
          <a:lstStyle/>
          <a:p>
            <a:pPr/>
          </a:p>
        </p:txBody>
      </p:sp>
      <p:sp>
        <p:nvSpPr>
          <p:cNvPr id="1332" name="正文级别 1…"/>
          <p:cNvSpPr txBox="1"/>
          <p:nvPr>
            <p:ph type="body" sz="quarter" idx="1"/>
          </p:nvPr>
        </p:nvSpPr>
        <p:spPr>
          <a:xfrm>
            <a:off x="443924" y="2198900"/>
            <a:ext cx="3385201" cy="246901"/>
          </a:xfrm>
          <a:prstGeom prst="rect">
            <a:avLst/>
          </a:prstGeom>
        </p:spPr>
        <p:txBody>
          <a:bodyPr lIns="91424" tIns="91424" rIns="91424" bIns="91424">
            <a:normAutofit fontScale="100000" lnSpcReduction="0"/>
          </a:bodyPr>
          <a:lstStyle>
            <a:lvl1pPr>
              <a:defRPr b="1" sz="1600">
                <a:solidFill>
                  <a:srgbClr val="FFFFFF"/>
                </a:solidFill>
              </a:defRPr>
            </a:lvl1pPr>
            <a:lvl2pPr>
              <a:defRPr b="1" sz="1600">
                <a:solidFill>
                  <a:srgbClr val="FFFFFF"/>
                </a:solidFill>
              </a:defRPr>
            </a:lvl2pPr>
            <a:lvl3pPr>
              <a:defRPr b="1" sz="1600">
                <a:solidFill>
                  <a:srgbClr val="FFFFFF"/>
                </a:solidFill>
              </a:defRPr>
            </a:lvl3pPr>
            <a:lvl4pPr>
              <a:defRPr b="1" sz="1600">
                <a:solidFill>
                  <a:srgbClr val="FFFFFF"/>
                </a:solidFill>
              </a:defRPr>
            </a:lvl4pPr>
            <a:lvl5pPr>
              <a:defRPr b="1" sz="1600">
                <a:solidFill>
                  <a:srgbClr val="FFFFFF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2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1383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1376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1342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1340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341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1345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1343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344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1348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1346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347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1351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1349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350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1354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1352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353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1357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1355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356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1360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1358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359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1363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1361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362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1366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1364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365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1369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1367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368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1372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1370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371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1375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1373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374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1379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1377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378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1382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1380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381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138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2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1435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1428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1394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1392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393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1397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1395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396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1400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1398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399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1403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1401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402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1406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1404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405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1409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1407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408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1412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1410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411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1415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1413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414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1418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1416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417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1421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1419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420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1424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1422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423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1427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1425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426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1431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1429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430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1434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1432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433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143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37" name="标题文本"/>
          <p:cNvSpPr txBox="1"/>
          <p:nvPr>
            <p:ph type="title"/>
          </p:nvPr>
        </p:nvSpPr>
        <p:spPr>
          <a:xfrm>
            <a:off x="280800" y="1977980"/>
            <a:ext cx="7727400" cy="6534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grpSp>
        <p:nvGrpSpPr>
          <p:cNvPr id="1448" name="Google Shape;431;p42"/>
          <p:cNvGrpSpPr/>
          <p:nvPr/>
        </p:nvGrpSpPr>
        <p:grpSpPr>
          <a:xfrm>
            <a:off x="7577549" y="274450"/>
            <a:ext cx="1285651" cy="468600"/>
            <a:chOff x="0" y="0"/>
            <a:chExt cx="1285650" cy="468599"/>
          </a:xfrm>
        </p:grpSpPr>
        <p:grpSp>
          <p:nvGrpSpPr>
            <p:cNvPr id="1440" name="Google Shape;432;p42"/>
            <p:cNvGrpSpPr/>
            <p:nvPr/>
          </p:nvGrpSpPr>
          <p:grpSpPr>
            <a:xfrm>
              <a:off x="9150" y="0"/>
              <a:ext cx="1276501" cy="468600"/>
              <a:chOff x="0" y="0"/>
              <a:chExt cx="1276499" cy="468599"/>
            </a:xfrm>
          </p:grpSpPr>
          <p:sp>
            <p:nvSpPr>
              <p:cNvPr id="1438" name="圆角矩形"/>
              <p:cNvSpPr/>
              <p:nvPr/>
            </p:nvSpPr>
            <p:spPr>
              <a:xfrm>
                <a:off x="0" y="0"/>
                <a:ext cx="1276500" cy="468600"/>
              </a:xfrm>
              <a:prstGeom prst="roundRect">
                <a:avLst>
                  <a:gd name="adj" fmla="val 6989"/>
                </a:avLst>
              </a:prstGeom>
              <a:solidFill>
                <a:srgbClr val="000000"/>
              </a:solidFill>
              <a:ln w="9525" cap="flat">
                <a:solidFill>
                  <a:srgbClr val="24292F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800">
                    <a:solidFill>
                      <a:srgbClr val="24292F"/>
                    </a:solidFill>
                  </a:defRPr>
                </a:pPr>
              </a:p>
            </p:txBody>
          </p:sp>
          <p:sp>
            <p:nvSpPr>
              <p:cNvPr id="1439" name="Activity in…"/>
              <p:cNvSpPr txBox="1"/>
              <p:nvPr/>
            </p:nvSpPr>
            <p:spPr>
              <a:xfrm>
                <a:off x="334404" y="2492"/>
                <a:ext cx="927742" cy="4636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/>
              <a:p>
                <a:pPr>
                  <a:defRPr b="1" sz="800"/>
                </a:pPr>
                <a:r>
                  <a:t>Activity in</a:t>
                </a:r>
              </a:p>
              <a:p>
                <a:pPr>
                  <a:defRPr b="1" sz="800">
                    <a:solidFill>
                      <a:schemeClr val="accent1"/>
                    </a:solidFill>
                  </a:defRPr>
                </a:pPr>
                <a:r>
                  <a:t>Figjam Board</a:t>
                </a:r>
              </a:p>
            </p:txBody>
          </p:sp>
        </p:grpSp>
        <p:sp>
          <p:nvSpPr>
            <p:cNvPr id="1441" name="Google Shape;433;p42"/>
            <p:cNvSpPr/>
            <p:nvPr/>
          </p:nvSpPr>
          <p:spPr>
            <a:xfrm flipH="1" rot="16200000">
              <a:off x="-123450" y="225149"/>
              <a:ext cx="265200" cy="1830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79C0FF"/>
                </a:gs>
                <a:gs pos="100000">
                  <a:srgbClr val="D2A8F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grpSp>
          <p:nvGrpSpPr>
            <p:cNvPr id="1447" name="Google Shape;434;p42"/>
            <p:cNvGrpSpPr/>
            <p:nvPr/>
          </p:nvGrpSpPr>
          <p:grpSpPr>
            <a:xfrm>
              <a:off x="143913" y="108928"/>
              <a:ext cx="167161" cy="250744"/>
              <a:chOff x="0" y="0"/>
              <a:chExt cx="167160" cy="250743"/>
            </a:xfrm>
          </p:grpSpPr>
          <p:sp>
            <p:nvSpPr>
              <p:cNvPr id="1442" name="Google Shape;435;p42"/>
              <p:cNvSpPr/>
              <p:nvPr/>
            </p:nvSpPr>
            <p:spPr>
              <a:xfrm>
                <a:off x="-1" y="167160"/>
                <a:ext cx="83586" cy="835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799" y="0"/>
                    </a:moveTo>
                    <a:cubicBezTo>
                      <a:pt x="4838" y="0"/>
                      <a:pt x="0" y="4839"/>
                      <a:pt x="0" y="10801"/>
                    </a:cubicBezTo>
                    <a:cubicBezTo>
                      <a:pt x="0" y="16762"/>
                      <a:pt x="4838" y="21600"/>
                      <a:pt x="10799" y="21600"/>
                    </a:cubicBezTo>
                    <a:cubicBezTo>
                      <a:pt x="16760" y="21600"/>
                      <a:pt x="21600" y="16762"/>
                      <a:pt x="21600" y="10801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ACF8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14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443" name="Google Shape;436;p42"/>
              <p:cNvSpPr/>
              <p:nvPr/>
            </p:nvSpPr>
            <p:spPr>
              <a:xfrm>
                <a:off x="-1" y="83584"/>
                <a:ext cx="83586" cy="83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799" y="0"/>
                    </a:moveTo>
                    <a:cubicBezTo>
                      <a:pt x="4838" y="0"/>
                      <a:pt x="0" y="4838"/>
                      <a:pt x="0" y="10800"/>
                    </a:cubicBezTo>
                    <a:cubicBezTo>
                      <a:pt x="0" y="16762"/>
                      <a:pt x="4838" y="21600"/>
                      <a:pt x="10799" y="21600"/>
                    </a:cubicBez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A259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14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444" name="Google Shape;437;p42"/>
              <p:cNvSpPr/>
              <p:nvPr/>
            </p:nvSpPr>
            <p:spPr>
              <a:xfrm>
                <a:off x="-1" y="0"/>
                <a:ext cx="83586" cy="835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799" y="0"/>
                    </a:moveTo>
                    <a:cubicBezTo>
                      <a:pt x="4838" y="0"/>
                      <a:pt x="0" y="4837"/>
                      <a:pt x="0" y="10799"/>
                    </a:cubicBezTo>
                    <a:cubicBezTo>
                      <a:pt x="0" y="16760"/>
                      <a:pt x="4838" y="21600"/>
                      <a:pt x="10799" y="21600"/>
                    </a:cubicBez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24E1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14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445" name="Google Shape;438;p42"/>
              <p:cNvSpPr/>
              <p:nvPr/>
            </p:nvSpPr>
            <p:spPr>
              <a:xfrm>
                <a:off x="83584" y="0"/>
                <a:ext cx="83577" cy="835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10800" y="21600"/>
                    </a:lnTo>
                    <a:cubicBezTo>
                      <a:pt x="16762" y="21600"/>
                      <a:pt x="21600" y="16760"/>
                      <a:pt x="21600" y="10799"/>
                    </a:cubicBezTo>
                    <a:cubicBezTo>
                      <a:pt x="21600" y="4837"/>
                      <a:pt x="16762" y="0"/>
                      <a:pt x="10800" y="0"/>
                    </a:cubicBezTo>
                    <a:close/>
                  </a:path>
                </a:pathLst>
              </a:custGeom>
              <a:solidFill>
                <a:srgbClr val="FF726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14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446" name="Google Shape;439;p42"/>
              <p:cNvSpPr/>
              <p:nvPr/>
            </p:nvSpPr>
            <p:spPr>
              <a:xfrm>
                <a:off x="83584" y="83584"/>
                <a:ext cx="83577" cy="83577"/>
              </a:xfrm>
              <a:prstGeom prst="ellipse">
                <a:avLst/>
              </a:prstGeom>
              <a:solidFill>
                <a:srgbClr val="1ABCF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1400">
                    <a:solidFill>
                      <a:srgbClr val="000000"/>
                    </a:solidFill>
                  </a:defRPr>
                </a:pP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2_1_2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1499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1492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1458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1456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457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1461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1459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460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1464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1462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463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1467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1465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466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1470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1468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469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1473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1471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472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1476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1474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475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1479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1477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478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1482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1480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481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1485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1483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484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1488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1486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487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1491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1489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490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1495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1493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494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1498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1496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497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150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01" name="标题文本"/>
          <p:cNvSpPr txBox="1"/>
          <p:nvPr>
            <p:ph type="title"/>
          </p:nvPr>
        </p:nvSpPr>
        <p:spPr>
          <a:xfrm>
            <a:off x="280800" y="1977980"/>
            <a:ext cx="7727400" cy="6534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grpSp>
        <p:nvGrpSpPr>
          <p:cNvPr id="1512" name="Google Shape;449;p43"/>
          <p:cNvGrpSpPr/>
          <p:nvPr/>
        </p:nvGrpSpPr>
        <p:grpSpPr>
          <a:xfrm>
            <a:off x="7577549" y="274450"/>
            <a:ext cx="1285651" cy="468600"/>
            <a:chOff x="0" y="0"/>
            <a:chExt cx="1285650" cy="468599"/>
          </a:xfrm>
        </p:grpSpPr>
        <p:grpSp>
          <p:nvGrpSpPr>
            <p:cNvPr id="1504" name="Google Shape;450;p43"/>
            <p:cNvGrpSpPr/>
            <p:nvPr/>
          </p:nvGrpSpPr>
          <p:grpSpPr>
            <a:xfrm>
              <a:off x="9150" y="0"/>
              <a:ext cx="1276501" cy="468600"/>
              <a:chOff x="0" y="0"/>
              <a:chExt cx="1276499" cy="468599"/>
            </a:xfrm>
          </p:grpSpPr>
          <p:sp>
            <p:nvSpPr>
              <p:cNvPr id="1502" name="圆角矩形"/>
              <p:cNvSpPr/>
              <p:nvPr/>
            </p:nvSpPr>
            <p:spPr>
              <a:xfrm>
                <a:off x="0" y="0"/>
                <a:ext cx="1276500" cy="468600"/>
              </a:xfrm>
              <a:prstGeom prst="roundRect">
                <a:avLst>
                  <a:gd name="adj" fmla="val 6989"/>
                </a:avLst>
              </a:prstGeom>
              <a:solidFill>
                <a:srgbClr val="000000"/>
              </a:solidFill>
              <a:ln w="9525" cap="flat">
                <a:solidFill>
                  <a:srgbClr val="24292F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800">
                    <a:solidFill>
                      <a:srgbClr val="24292F"/>
                    </a:solidFill>
                  </a:defRPr>
                </a:pPr>
              </a:p>
            </p:txBody>
          </p:sp>
          <p:sp>
            <p:nvSpPr>
              <p:cNvPr id="1503" name="Activity in…"/>
              <p:cNvSpPr txBox="1"/>
              <p:nvPr/>
            </p:nvSpPr>
            <p:spPr>
              <a:xfrm>
                <a:off x="334404" y="2492"/>
                <a:ext cx="927742" cy="4636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/>
              <a:p>
                <a:pPr>
                  <a:defRPr b="1" sz="800"/>
                </a:pPr>
                <a:r>
                  <a:t>Activity in</a:t>
                </a:r>
              </a:p>
              <a:p>
                <a:pPr>
                  <a:defRPr b="1" sz="800">
                    <a:solidFill>
                      <a:schemeClr val="accent1"/>
                    </a:solidFill>
                  </a:defRPr>
                </a:pPr>
                <a:r>
                  <a:t>Figjam Board</a:t>
                </a:r>
              </a:p>
            </p:txBody>
          </p:sp>
        </p:grpSp>
        <p:sp>
          <p:nvSpPr>
            <p:cNvPr id="1505" name="Google Shape;451;p43"/>
            <p:cNvSpPr/>
            <p:nvPr/>
          </p:nvSpPr>
          <p:spPr>
            <a:xfrm flipH="1" rot="16200000">
              <a:off x="-123450" y="225149"/>
              <a:ext cx="265200" cy="1830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79C0FF"/>
                </a:gs>
                <a:gs pos="100000">
                  <a:srgbClr val="D2A8F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grpSp>
          <p:nvGrpSpPr>
            <p:cNvPr id="1511" name="Google Shape;452;p43"/>
            <p:cNvGrpSpPr/>
            <p:nvPr/>
          </p:nvGrpSpPr>
          <p:grpSpPr>
            <a:xfrm>
              <a:off x="143913" y="108928"/>
              <a:ext cx="167161" cy="250744"/>
              <a:chOff x="0" y="0"/>
              <a:chExt cx="167160" cy="250743"/>
            </a:xfrm>
          </p:grpSpPr>
          <p:sp>
            <p:nvSpPr>
              <p:cNvPr id="1506" name="Google Shape;453;p43"/>
              <p:cNvSpPr/>
              <p:nvPr/>
            </p:nvSpPr>
            <p:spPr>
              <a:xfrm>
                <a:off x="-1" y="167160"/>
                <a:ext cx="83586" cy="835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799" y="0"/>
                    </a:moveTo>
                    <a:cubicBezTo>
                      <a:pt x="4838" y="0"/>
                      <a:pt x="0" y="4839"/>
                      <a:pt x="0" y="10801"/>
                    </a:cubicBezTo>
                    <a:cubicBezTo>
                      <a:pt x="0" y="16762"/>
                      <a:pt x="4838" y="21600"/>
                      <a:pt x="10799" y="21600"/>
                    </a:cubicBezTo>
                    <a:cubicBezTo>
                      <a:pt x="16760" y="21600"/>
                      <a:pt x="21600" y="16762"/>
                      <a:pt x="21600" y="10801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ACF8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14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507" name="Google Shape;454;p43"/>
              <p:cNvSpPr/>
              <p:nvPr/>
            </p:nvSpPr>
            <p:spPr>
              <a:xfrm>
                <a:off x="-1" y="83584"/>
                <a:ext cx="83586" cy="83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799" y="0"/>
                    </a:moveTo>
                    <a:cubicBezTo>
                      <a:pt x="4838" y="0"/>
                      <a:pt x="0" y="4838"/>
                      <a:pt x="0" y="10800"/>
                    </a:cubicBezTo>
                    <a:cubicBezTo>
                      <a:pt x="0" y="16762"/>
                      <a:pt x="4838" y="21600"/>
                      <a:pt x="10799" y="21600"/>
                    </a:cubicBez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A259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14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508" name="Google Shape;455;p43"/>
              <p:cNvSpPr/>
              <p:nvPr/>
            </p:nvSpPr>
            <p:spPr>
              <a:xfrm>
                <a:off x="-1" y="0"/>
                <a:ext cx="83586" cy="835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799" y="0"/>
                    </a:moveTo>
                    <a:cubicBezTo>
                      <a:pt x="4838" y="0"/>
                      <a:pt x="0" y="4837"/>
                      <a:pt x="0" y="10799"/>
                    </a:cubicBezTo>
                    <a:cubicBezTo>
                      <a:pt x="0" y="16760"/>
                      <a:pt x="4838" y="21600"/>
                      <a:pt x="10799" y="21600"/>
                    </a:cubicBez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24E1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14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509" name="Google Shape;456;p43"/>
              <p:cNvSpPr/>
              <p:nvPr/>
            </p:nvSpPr>
            <p:spPr>
              <a:xfrm>
                <a:off x="83584" y="0"/>
                <a:ext cx="83577" cy="835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10800" y="21600"/>
                    </a:lnTo>
                    <a:cubicBezTo>
                      <a:pt x="16762" y="21600"/>
                      <a:pt x="21600" y="16760"/>
                      <a:pt x="21600" y="10799"/>
                    </a:cubicBezTo>
                    <a:cubicBezTo>
                      <a:pt x="21600" y="4837"/>
                      <a:pt x="16762" y="0"/>
                      <a:pt x="10800" y="0"/>
                    </a:cubicBezTo>
                    <a:close/>
                  </a:path>
                </a:pathLst>
              </a:custGeom>
              <a:solidFill>
                <a:srgbClr val="FF726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14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510" name="Google Shape;457;p43"/>
              <p:cNvSpPr/>
              <p:nvPr/>
            </p:nvSpPr>
            <p:spPr>
              <a:xfrm>
                <a:off x="83584" y="83584"/>
                <a:ext cx="83577" cy="83577"/>
              </a:xfrm>
              <a:prstGeom prst="ellipse">
                <a:avLst/>
              </a:prstGeom>
              <a:solidFill>
                <a:srgbClr val="1ABCF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1400">
                    <a:solidFill>
                      <a:srgbClr val="000000"/>
                    </a:solidFill>
                  </a:defRPr>
                </a:pP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2_1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1563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1556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1522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1520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521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1525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1523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524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1528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1526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527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1531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1529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530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1534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1532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533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1537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1535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536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1540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1538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539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1543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1541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542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1546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1544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545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1549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1547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548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1552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1550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551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1555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1553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554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1559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1557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558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1562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1560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561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156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65" name="标题文本"/>
          <p:cNvSpPr txBox="1"/>
          <p:nvPr>
            <p:ph type="title"/>
          </p:nvPr>
        </p:nvSpPr>
        <p:spPr>
          <a:xfrm>
            <a:off x="280800" y="1977980"/>
            <a:ext cx="7727400" cy="6534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grpSp>
        <p:nvGrpSpPr>
          <p:cNvPr id="1571" name="Google Shape;469;p44"/>
          <p:cNvGrpSpPr/>
          <p:nvPr/>
        </p:nvGrpSpPr>
        <p:grpSpPr>
          <a:xfrm>
            <a:off x="7577549" y="280224"/>
            <a:ext cx="1285651" cy="468601"/>
            <a:chOff x="0" y="0"/>
            <a:chExt cx="1285650" cy="468599"/>
          </a:xfrm>
        </p:grpSpPr>
        <p:grpSp>
          <p:nvGrpSpPr>
            <p:cNvPr id="1568" name="Google Shape;470;p44"/>
            <p:cNvGrpSpPr/>
            <p:nvPr/>
          </p:nvGrpSpPr>
          <p:grpSpPr>
            <a:xfrm>
              <a:off x="9150" y="0"/>
              <a:ext cx="1276501" cy="468600"/>
              <a:chOff x="0" y="0"/>
              <a:chExt cx="1276499" cy="468599"/>
            </a:xfrm>
          </p:grpSpPr>
          <p:sp>
            <p:nvSpPr>
              <p:cNvPr id="1566" name="圆角矩形"/>
              <p:cNvSpPr/>
              <p:nvPr/>
            </p:nvSpPr>
            <p:spPr>
              <a:xfrm>
                <a:off x="0" y="0"/>
                <a:ext cx="1276500" cy="468600"/>
              </a:xfrm>
              <a:prstGeom prst="roundRect">
                <a:avLst>
                  <a:gd name="adj" fmla="val 6989"/>
                </a:avLst>
              </a:prstGeom>
              <a:solidFill>
                <a:srgbClr val="000000"/>
              </a:solidFill>
              <a:ln w="9525" cap="flat">
                <a:solidFill>
                  <a:srgbClr val="24292F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800">
                    <a:solidFill>
                      <a:srgbClr val="FF80AB"/>
                    </a:solidFill>
                  </a:defRPr>
                </a:pPr>
              </a:p>
            </p:txBody>
          </p:sp>
          <p:sp>
            <p:nvSpPr>
              <p:cNvPr id="1567" name="Activity in…"/>
              <p:cNvSpPr txBox="1"/>
              <p:nvPr/>
            </p:nvSpPr>
            <p:spPr>
              <a:xfrm>
                <a:off x="380129" y="2492"/>
                <a:ext cx="882017" cy="4636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/>
              <a:p>
                <a:pPr>
                  <a:defRPr b="1" sz="800"/>
                </a:pPr>
                <a:r>
                  <a:t>Activity in</a:t>
                </a:r>
              </a:p>
              <a:p>
                <a:pPr>
                  <a:defRPr b="1" sz="800">
                    <a:solidFill>
                      <a:srgbClr val="FF80AB"/>
                    </a:solidFill>
                  </a:defRPr>
                </a:pPr>
                <a:r>
                  <a:t>Mentimeter</a:t>
                </a:r>
              </a:p>
            </p:txBody>
          </p:sp>
        </p:grpSp>
        <p:sp>
          <p:nvSpPr>
            <p:cNvPr id="1569" name="Google Shape;471;p44"/>
            <p:cNvSpPr/>
            <p:nvPr/>
          </p:nvSpPr>
          <p:spPr>
            <a:xfrm flipH="1" rot="16200000">
              <a:off x="-123450" y="225149"/>
              <a:ext cx="265200" cy="1830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D2A8FF"/>
                </a:gs>
                <a:gs pos="50000">
                  <a:srgbClr val="F778BA"/>
                </a:gs>
                <a:gs pos="100000">
                  <a:srgbClr val="FF7B72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pic>
          <p:nvPicPr>
            <p:cNvPr id="1570" name="Google Shape;472;p44" descr="Google Shape;472;p4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4914" y="124121"/>
              <a:ext cx="259203" cy="2203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2_1_1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1622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1615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1581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1579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580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1584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1582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583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1587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1585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586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1590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1588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589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1593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1591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592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1596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1594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595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1599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1597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598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1602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1600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601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1605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1603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604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1608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1606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607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1611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1609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610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1614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1612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613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1618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1616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617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1621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1619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620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16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24" name="标题文本"/>
          <p:cNvSpPr txBox="1"/>
          <p:nvPr>
            <p:ph type="title"/>
          </p:nvPr>
        </p:nvSpPr>
        <p:spPr>
          <a:xfrm>
            <a:off x="280800" y="1977980"/>
            <a:ext cx="7727400" cy="6534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grpSp>
        <p:nvGrpSpPr>
          <p:cNvPr id="1630" name="Google Shape;476;p45"/>
          <p:cNvGrpSpPr/>
          <p:nvPr/>
        </p:nvGrpSpPr>
        <p:grpSpPr>
          <a:xfrm>
            <a:off x="7577549" y="280224"/>
            <a:ext cx="1285651" cy="468601"/>
            <a:chOff x="0" y="0"/>
            <a:chExt cx="1285650" cy="468599"/>
          </a:xfrm>
        </p:grpSpPr>
        <p:grpSp>
          <p:nvGrpSpPr>
            <p:cNvPr id="1627" name="Google Shape;477;p45"/>
            <p:cNvGrpSpPr/>
            <p:nvPr/>
          </p:nvGrpSpPr>
          <p:grpSpPr>
            <a:xfrm>
              <a:off x="9150" y="0"/>
              <a:ext cx="1276501" cy="468600"/>
              <a:chOff x="0" y="0"/>
              <a:chExt cx="1276499" cy="468599"/>
            </a:xfrm>
          </p:grpSpPr>
          <p:sp>
            <p:nvSpPr>
              <p:cNvPr id="1625" name="圆角矩形"/>
              <p:cNvSpPr/>
              <p:nvPr/>
            </p:nvSpPr>
            <p:spPr>
              <a:xfrm>
                <a:off x="0" y="0"/>
                <a:ext cx="1276500" cy="468600"/>
              </a:xfrm>
              <a:prstGeom prst="roundRect">
                <a:avLst>
                  <a:gd name="adj" fmla="val 6989"/>
                </a:avLst>
              </a:prstGeom>
              <a:solidFill>
                <a:srgbClr val="000000"/>
              </a:solidFill>
              <a:ln w="9525" cap="flat">
                <a:solidFill>
                  <a:srgbClr val="24292F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800">
                    <a:solidFill>
                      <a:srgbClr val="FF80AB"/>
                    </a:solidFill>
                  </a:defRPr>
                </a:pPr>
              </a:p>
            </p:txBody>
          </p:sp>
          <p:sp>
            <p:nvSpPr>
              <p:cNvPr id="1626" name="Activity in…"/>
              <p:cNvSpPr txBox="1"/>
              <p:nvPr/>
            </p:nvSpPr>
            <p:spPr>
              <a:xfrm>
                <a:off x="380129" y="2492"/>
                <a:ext cx="882017" cy="4636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/>
              <a:p>
                <a:pPr>
                  <a:defRPr b="1" sz="800"/>
                </a:pPr>
                <a:r>
                  <a:t>Activity in</a:t>
                </a:r>
              </a:p>
              <a:p>
                <a:pPr>
                  <a:defRPr b="1" sz="800">
                    <a:solidFill>
                      <a:srgbClr val="FF80AB"/>
                    </a:solidFill>
                  </a:defRPr>
                </a:pPr>
                <a:r>
                  <a:t>Mentimeter</a:t>
                </a:r>
              </a:p>
            </p:txBody>
          </p:sp>
        </p:grpSp>
        <p:sp>
          <p:nvSpPr>
            <p:cNvPr id="1628" name="Google Shape;478;p45"/>
            <p:cNvSpPr/>
            <p:nvPr/>
          </p:nvSpPr>
          <p:spPr>
            <a:xfrm flipH="1" rot="16200000">
              <a:off x="-123450" y="225149"/>
              <a:ext cx="265200" cy="1830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D2A8FF"/>
                </a:gs>
                <a:gs pos="50000">
                  <a:srgbClr val="F778BA"/>
                </a:gs>
                <a:gs pos="100000">
                  <a:srgbClr val="FF7B72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pic>
          <p:nvPicPr>
            <p:cNvPr id="1629" name="Google Shape;479;p45" descr="Google Shape;479;p4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4914" y="124121"/>
              <a:ext cx="259203" cy="2203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1681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1674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1640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1638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639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1643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1641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642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1646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1644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645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1649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1647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648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1652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1650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651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1655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1653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654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1658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1656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657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1661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1659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660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1664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1662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663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1667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1665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666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1670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1668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669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1673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1671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672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1677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1675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676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1680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1678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679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168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83" name="Google Shape;489;p46"/>
          <p:cNvSpPr/>
          <p:nvPr/>
        </p:nvSpPr>
        <p:spPr>
          <a:xfrm>
            <a:off x="-852675" y="1512800"/>
            <a:ext cx="528001" cy="528000"/>
          </a:xfrm>
          <a:prstGeom prst="rect">
            <a:avLst/>
          </a:prstGeom>
          <a:solidFill>
            <a:srgbClr val="8B949E">
              <a:alpha val="390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1_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1734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1727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1693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1691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692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1696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1694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695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1699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1697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698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1702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1700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701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1705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1703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704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1708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1706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707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1711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1709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710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1714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1712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713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1717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1715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716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1720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1718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719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1723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1721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722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1726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1724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725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1730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1728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729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1733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1731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732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17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36" name="Google Shape;491;p47"/>
          <p:cNvSpPr/>
          <p:nvPr/>
        </p:nvSpPr>
        <p:spPr>
          <a:xfrm>
            <a:off x="0" y="0"/>
            <a:ext cx="3543600" cy="5143500"/>
          </a:xfrm>
          <a:prstGeom prst="rect">
            <a:avLst/>
          </a:prstGeom>
          <a:solidFill>
            <a:srgbClr val="040D2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pic>
        <p:nvPicPr>
          <p:cNvPr id="1737" name="Google Shape;492;p47" descr="Google Shape;492;p4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801" y="0"/>
            <a:ext cx="3263224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738" name="标题文本"/>
          <p:cNvSpPr txBox="1"/>
          <p:nvPr>
            <p:ph type="title"/>
          </p:nvPr>
        </p:nvSpPr>
        <p:spPr>
          <a:xfrm>
            <a:off x="269850" y="599125"/>
            <a:ext cx="2984401" cy="15963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80000"/>
              </a:lnSpc>
              <a:defRPr b="1" sz="4400"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grpSp>
        <p:nvGrpSpPr>
          <p:cNvPr id="1741" name="Google Shape;505;p47"/>
          <p:cNvGrpSpPr/>
          <p:nvPr/>
        </p:nvGrpSpPr>
        <p:grpSpPr>
          <a:xfrm>
            <a:off x="4048374" y="365068"/>
            <a:ext cx="686101" cy="686101"/>
            <a:chOff x="0" y="0"/>
            <a:chExt cx="686100" cy="686100"/>
          </a:xfrm>
        </p:grpSpPr>
        <p:sp>
          <p:nvSpPr>
            <p:cNvPr id="1739" name="Google Shape;506;p47"/>
            <p:cNvSpPr/>
            <p:nvPr/>
          </p:nvSpPr>
          <p:spPr>
            <a:xfrm>
              <a:off x="-1" y="-1"/>
              <a:ext cx="686101" cy="686101"/>
            </a:xfrm>
            <a:prstGeom prst="ellipse">
              <a:avLst/>
            </a:prstGeom>
            <a:gradFill flip="none" rotWithShape="1">
              <a:gsLst>
                <a:gs pos="0">
                  <a:srgbClr val="D2A8FF"/>
                </a:gs>
                <a:gs pos="50000">
                  <a:srgbClr val="F778BA"/>
                </a:gs>
                <a:gs pos="100000">
                  <a:srgbClr val="FF7B72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40" name="Google Shape;507;p47"/>
            <p:cNvSpPr/>
            <p:nvPr/>
          </p:nvSpPr>
          <p:spPr>
            <a:xfrm>
              <a:off x="19525" y="19525"/>
              <a:ext cx="647100" cy="64710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744" name="Google Shape;508;p47"/>
          <p:cNvGrpSpPr/>
          <p:nvPr/>
        </p:nvGrpSpPr>
        <p:grpSpPr>
          <a:xfrm>
            <a:off x="4048374" y="1241668"/>
            <a:ext cx="686101" cy="686101"/>
            <a:chOff x="0" y="0"/>
            <a:chExt cx="686100" cy="686100"/>
          </a:xfrm>
        </p:grpSpPr>
        <p:sp>
          <p:nvSpPr>
            <p:cNvPr id="1742" name="Google Shape;509;p47"/>
            <p:cNvSpPr/>
            <p:nvPr/>
          </p:nvSpPr>
          <p:spPr>
            <a:xfrm>
              <a:off x="-1" y="-1"/>
              <a:ext cx="686101" cy="686101"/>
            </a:xfrm>
            <a:prstGeom prst="ellipse">
              <a:avLst/>
            </a:prstGeom>
            <a:gradFill flip="none" rotWithShape="1">
              <a:gsLst>
                <a:gs pos="0">
                  <a:srgbClr val="D2A8FF"/>
                </a:gs>
                <a:gs pos="50000">
                  <a:srgbClr val="F778BA"/>
                </a:gs>
                <a:gs pos="100000">
                  <a:srgbClr val="FF7B72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43" name="Google Shape;510;p47"/>
            <p:cNvSpPr/>
            <p:nvPr/>
          </p:nvSpPr>
          <p:spPr>
            <a:xfrm>
              <a:off x="19525" y="19525"/>
              <a:ext cx="647100" cy="64710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747" name="Google Shape;511;p47"/>
          <p:cNvGrpSpPr/>
          <p:nvPr/>
        </p:nvGrpSpPr>
        <p:grpSpPr>
          <a:xfrm>
            <a:off x="4048374" y="2118268"/>
            <a:ext cx="686101" cy="686101"/>
            <a:chOff x="0" y="0"/>
            <a:chExt cx="686100" cy="686100"/>
          </a:xfrm>
        </p:grpSpPr>
        <p:sp>
          <p:nvSpPr>
            <p:cNvPr id="1745" name="Google Shape;512;p47"/>
            <p:cNvSpPr/>
            <p:nvPr/>
          </p:nvSpPr>
          <p:spPr>
            <a:xfrm>
              <a:off x="-1" y="-1"/>
              <a:ext cx="686101" cy="686101"/>
            </a:xfrm>
            <a:prstGeom prst="ellipse">
              <a:avLst/>
            </a:prstGeom>
            <a:gradFill flip="none" rotWithShape="1">
              <a:gsLst>
                <a:gs pos="0">
                  <a:srgbClr val="D2A8FF"/>
                </a:gs>
                <a:gs pos="50000">
                  <a:srgbClr val="F778BA"/>
                </a:gs>
                <a:gs pos="100000">
                  <a:srgbClr val="FF7B72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46" name="Google Shape;513;p47"/>
            <p:cNvSpPr/>
            <p:nvPr/>
          </p:nvSpPr>
          <p:spPr>
            <a:xfrm>
              <a:off x="19525" y="19525"/>
              <a:ext cx="647100" cy="64710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750" name="Google Shape;514;p47"/>
          <p:cNvGrpSpPr/>
          <p:nvPr/>
        </p:nvGrpSpPr>
        <p:grpSpPr>
          <a:xfrm>
            <a:off x="4048374" y="2994868"/>
            <a:ext cx="686101" cy="686101"/>
            <a:chOff x="0" y="0"/>
            <a:chExt cx="686100" cy="686100"/>
          </a:xfrm>
        </p:grpSpPr>
        <p:sp>
          <p:nvSpPr>
            <p:cNvPr id="1748" name="Google Shape;515;p47"/>
            <p:cNvSpPr/>
            <p:nvPr/>
          </p:nvSpPr>
          <p:spPr>
            <a:xfrm>
              <a:off x="-1" y="-1"/>
              <a:ext cx="686101" cy="686101"/>
            </a:xfrm>
            <a:prstGeom prst="ellipse">
              <a:avLst/>
            </a:prstGeom>
            <a:gradFill flip="none" rotWithShape="1">
              <a:gsLst>
                <a:gs pos="0">
                  <a:srgbClr val="D2A8FF"/>
                </a:gs>
                <a:gs pos="50000">
                  <a:srgbClr val="F778BA"/>
                </a:gs>
                <a:gs pos="100000">
                  <a:srgbClr val="FF7B72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49" name="Google Shape;516;p47"/>
            <p:cNvSpPr/>
            <p:nvPr/>
          </p:nvSpPr>
          <p:spPr>
            <a:xfrm>
              <a:off x="19525" y="19525"/>
              <a:ext cx="647100" cy="64710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753" name="Google Shape;517;p47"/>
          <p:cNvGrpSpPr/>
          <p:nvPr/>
        </p:nvGrpSpPr>
        <p:grpSpPr>
          <a:xfrm>
            <a:off x="4048374" y="3871469"/>
            <a:ext cx="686101" cy="686101"/>
            <a:chOff x="0" y="0"/>
            <a:chExt cx="686100" cy="686100"/>
          </a:xfrm>
        </p:grpSpPr>
        <p:sp>
          <p:nvSpPr>
            <p:cNvPr id="1751" name="Google Shape;518;p47"/>
            <p:cNvSpPr/>
            <p:nvPr/>
          </p:nvSpPr>
          <p:spPr>
            <a:xfrm>
              <a:off x="-1" y="-1"/>
              <a:ext cx="686101" cy="686101"/>
            </a:xfrm>
            <a:prstGeom prst="ellipse">
              <a:avLst/>
            </a:prstGeom>
            <a:gradFill flip="none" rotWithShape="1">
              <a:gsLst>
                <a:gs pos="0">
                  <a:srgbClr val="D2A8FF"/>
                </a:gs>
                <a:gs pos="50000">
                  <a:srgbClr val="F778BA"/>
                </a:gs>
                <a:gs pos="100000">
                  <a:srgbClr val="FF7B72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52" name="Google Shape;519;p47"/>
            <p:cNvSpPr/>
            <p:nvPr/>
          </p:nvSpPr>
          <p:spPr>
            <a:xfrm>
              <a:off x="19525" y="19525"/>
              <a:ext cx="647100" cy="64710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164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157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123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121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22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126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124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25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129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127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28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132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130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31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135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133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34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138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136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37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141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139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40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144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142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43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147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145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46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150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148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49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153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151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52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156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154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55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160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158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59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163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161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62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16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166" name="Google Shape;79;p16"/>
          <p:cNvGraphicFramePr/>
          <p:nvPr/>
        </p:nvGraphicFramePr>
        <p:xfrm>
          <a:off x="415288" y="927097"/>
          <a:ext cx="8262151" cy="307972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5551250"/>
                <a:gridCol w="2710900"/>
              </a:tblGrid>
              <a:tr h="865450"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6000">
                          <a:solidFill>
                            <a:srgbClr val="FFFFFF"/>
                          </a:solidFill>
                        </a:rPr>
                        <a:t>Large number</a:t>
                      </a:r>
                    </a:p>
                  </a:txBody>
                  <a:tcPr marL="17150" marR="17150" marT="17150" marB="17150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8B949E"/>
                          </a:solidFill>
                        </a:rPr>
                        <a:t>Arial Bold 60pt</a:t>
                      </a:r>
                    </a:p>
                  </a:txBody>
                  <a:tcPr marL="17150" marR="17150" marT="17150" marB="17150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81825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400">
                          <a:solidFill>
                            <a:srgbClr val="FFFFFF"/>
                          </a:solidFill>
                        </a:rPr>
                        <a:t>Large title</a:t>
                      </a:r>
                    </a:p>
                  </a:txBody>
                  <a:tcPr marL="17150" marR="17150" marT="17150" marB="17150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8B949E"/>
                          </a:solidFill>
                        </a:rPr>
                        <a:t>Arial Bold 44pt</a:t>
                      </a:r>
                    </a:p>
                  </a:txBody>
                  <a:tcPr marL="17150" marR="17150" marT="17150" marB="17150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81825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</a:rPr>
                        <a:t>Medium title</a:t>
                      </a:r>
                    </a:p>
                  </a:txBody>
                  <a:tcPr marL="17150" marR="17150" marT="17150" marB="17150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8B949E"/>
                          </a:solidFill>
                        </a:rPr>
                        <a:t>Arial Bold 36pt</a:t>
                      </a:r>
                    </a:p>
                  </a:txBody>
                  <a:tcPr marL="17150" marR="17150" marT="17150" marB="17150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250125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Small title</a:t>
                      </a:r>
                    </a:p>
                  </a:txBody>
                  <a:tcPr marL="17150" marR="17150" marT="17150" marB="17150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8B949E"/>
                          </a:solidFill>
                        </a:rPr>
                        <a:t>Arial Bold 20pt</a:t>
                      </a:r>
                    </a:p>
                  </a:txBody>
                  <a:tcPr marL="17150" marR="17150" marT="17150" marB="17150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250125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F0F6FC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Large dates, usernames</a:t>
                      </a:r>
                    </a:p>
                  </a:txBody>
                  <a:tcPr marL="17150" marR="17150" marT="17150" marB="17150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8B949E"/>
                          </a:solidFill>
                        </a:rPr>
                        <a:t>Roboto Mono 16pt</a:t>
                      </a:r>
                    </a:p>
                  </a:txBody>
                  <a:tcPr marL="17150" marR="17150" marT="17150" marB="17150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250125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FFFFFF"/>
                          </a:solidFill>
                        </a:rPr>
                        <a:t>Information</a:t>
                      </a:r>
                    </a:p>
                  </a:txBody>
                  <a:tcPr marL="17150" marR="17150" marT="17150" marB="17150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8B949E"/>
                          </a:solidFill>
                        </a:rPr>
                        <a:t>Arial Regular 16pt</a:t>
                      </a:r>
                    </a:p>
                  </a:txBody>
                  <a:tcPr marL="17150" marR="17150" marT="17150" marB="17150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250125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8B949E"/>
                          </a:solidFill>
                        </a:rPr>
                        <a:t>Small information, supporting descriptions</a:t>
                      </a:r>
                    </a:p>
                  </a:txBody>
                  <a:tcPr marL="17150" marR="17150" marT="17150" marB="17150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8B949E"/>
                          </a:solidFill>
                        </a:rPr>
                        <a:t>Arial Regular 14pt</a:t>
                      </a:r>
                    </a:p>
                  </a:txBody>
                  <a:tcPr marL="17150" marR="17150" marT="17150" marB="17150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250125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8B949E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Small dates, usernames, information</a:t>
                      </a:r>
                    </a:p>
                  </a:txBody>
                  <a:tcPr marL="17150" marR="17150" marT="17150" marB="17150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8B949E"/>
                          </a:solidFill>
                        </a:rPr>
                        <a:t>Roboto Mono 12pt</a:t>
                      </a:r>
                    </a:p>
                  </a:txBody>
                  <a:tcPr marL="17150" marR="17150" marT="17150" marB="17150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67" name="Google Shape;80;p16"/>
          <p:cNvSpPr txBox="1"/>
          <p:nvPr/>
        </p:nvSpPr>
        <p:spPr>
          <a:xfrm>
            <a:off x="415306" y="328703"/>
            <a:ext cx="4352700" cy="55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3600">
                <a:solidFill>
                  <a:srgbClr val="F0F6FC"/>
                </a:solidFill>
              </a:defRPr>
            </a:lvl1pPr>
          </a:lstStyle>
          <a:p>
            <a:pPr/>
            <a:r>
              <a:t>Font guide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1_6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1804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1797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1763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1761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762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1766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1764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765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1769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1767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768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1772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1770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771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1775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1773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774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1778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1776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777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1781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1779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780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1784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1782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783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1787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1785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786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1790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1788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789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1793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1791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792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1796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1794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795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1800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1798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799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1803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1801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802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180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06" name="Google Shape;521;p48"/>
          <p:cNvSpPr/>
          <p:nvPr/>
        </p:nvSpPr>
        <p:spPr>
          <a:xfrm>
            <a:off x="0" y="0"/>
            <a:ext cx="3543600" cy="5143500"/>
          </a:xfrm>
          <a:prstGeom prst="rect">
            <a:avLst/>
          </a:prstGeom>
          <a:solidFill>
            <a:srgbClr val="040D2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pic>
        <p:nvPicPr>
          <p:cNvPr id="1807" name="Google Shape;522;p48" descr="Google Shape;522;p4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801" y="0"/>
            <a:ext cx="3263224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808" name="标题文本"/>
          <p:cNvSpPr txBox="1"/>
          <p:nvPr>
            <p:ph type="title"/>
          </p:nvPr>
        </p:nvSpPr>
        <p:spPr>
          <a:xfrm>
            <a:off x="269850" y="599125"/>
            <a:ext cx="2984401" cy="15963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80000"/>
              </a:lnSpc>
              <a:defRPr b="1" sz="4400"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grpSp>
        <p:nvGrpSpPr>
          <p:cNvPr id="1811" name="Google Shape;533;p48"/>
          <p:cNvGrpSpPr/>
          <p:nvPr/>
        </p:nvGrpSpPr>
        <p:grpSpPr>
          <a:xfrm>
            <a:off x="4048374" y="365068"/>
            <a:ext cx="686101" cy="686101"/>
            <a:chOff x="0" y="0"/>
            <a:chExt cx="686100" cy="686100"/>
          </a:xfrm>
        </p:grpSpPr>
        <p:sp>
          <p:nvSpPr>
            <p:cNvPr id="1809" name="Google Shape;534;p48"/>
            <p:cNvSpPr/>
            <p:nvPr/>
          </p:nvSpPr>
          <p:spPr>
            <a:xfrm>
              <a:off x="-1" y="-1"/>
              <a:ext cx="686101" cy="686101"/>
            </a:xfrm>
            <a:prstGeom prst="ellipse">
              <a:avLst/>
            </a:prstGeom>
            <a:gradFill flip="none" rotWithShape="1">
              <a:gsLst>
                <a:gs pos="0">
                  <a:srgbClr val="D2A8FF"/>
                </a:gs>
                <a:gs pos="50000">
                  <a:srgbClr val="F778BA"/>
                </a:gs>
                <a:gs pos="100000">
                  <a:srgbClr val="FF7B72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10" name="Google Shape;535;p48"/>
            <p:cNvSpPr/>
            <p:nvPr/>
          </p:nvSpPr>
          <p:spPr>
            <a:xfrm>
              <a:off x="19525" y="19525"/>
              <a:ext cx="647100" cy="64710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814" name="Google Shape;536;p48"/>
          <p:cNvGrpSpPr/>
          <p:nvPr/>
        </p:nvGrpSpPr>
        <p:grpSpPr>
          <a:xfrm>
            <a:off x="4048374" y="1533868"/>
            <a:ext cx="686101" cy="686101"/>
            <a:chOff x="0" y="0"/>
            <a:chExt cx="686100" cy="686100"/>
          </a:xfrm>
        </p:grpSpPr>
        <p:sp>
          <p:nvSpPr>
            <p:cNvPr id="1812" name="Google Shape;537;p48"/>
            <p:cNvSpPr/>
            <p:nvPr/>
          </p:nvSpPr>
          <p:spPr>
            <a:xfrm>
              <a:off x="-1" y="-1"/>
              <a:ext cx="686101" cy="686101"/>
            </a:xfrm>
            <a:prstGeom prst="ellipse">
              <a:avLst/>
            </a:prstGeom>
            <a:gradFill flip="none" rotWithShape="1">
              <a:gsLst>
                <a:gs pos="0">
                  <a:srgbClr val="D2A8FF"/>
                </a:gs>
                <a:gs pos="50000">
                  <a:srgbClr val="F778BA"/>
                </a:gs>
                <a:gs pos="100000">
                  <a:srgbClr val="FF7B72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13" name="Google Shape;538;p48"/>
            <p:cNvSpPr/>
            <p:nvPr/>
          </p:nvSpPr>
          <p:spPr>
            <a:xfrm>
              <a:off x="19525" y="19525"/>
              <a:ext cx="647100" cy="64710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817" name="Google Shape;539;p48"/>
          <p:cNvGrpSpPr/>
          <p:nvPr/>
        </p:nvGrpSpPr>
        <p:grpSpPr>
          <a:xfrm>
            <a:off x="4048374" y="2702668"/>
            <a:ext cx="686101" cy="686101"/>
            <a:chOff x="0" y="0"/>
            <a:chExt cx="686100" cy="686100"/>
          </a:xfrm>
        </p:grpSpPr>
        <p:sp>
          <p:nvSpPr>
            <p:cNvPr id="1815" name="Google Shape;540;p48"/>
            <p:cNvSpPr/>
            <p:nvPr/>
          </p:nvSpPr>
          <p:spPr>
            <a:xfrm>
              <a:off x="-1" y="-1"/>
              <a:ext cx="686101" cy="686101"/>
            </a:xfrm>
            <a:prstGeom prst="ellipse">
              <a:avLst/>
            </a:prstGeom>
            <a:gradFill flip="none" rotWithShape="1">
              <a:gsLst>
                <a:gs pos="0">
                  <a:srgbClr val="D2A8FF"/>
                </a:gs>
                <a:gs pos="50000">
                  <a:srgbClr val="F778BA"/>
                </a:gs>
                <a:gs pos="100000">
                  <a:srgbClr val="FF7B72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16" name="Google Shape;541;p48"/>
            <p:cNvSpPr/>
            <p:nvPr/>
          </p:nvSpPr>
          <p:spPr>
            <a:xfrm>
              <a:off x="19525" y="19525"/>
              <a:ext cx="647100" cy="64710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820" name="Google Shape;542;p48"/>
          <p:cNvGrpSpPr/>
          <p:nvPr/>
        </p:nvGrpSpPr>
        <p:grpSpPr>
          <a:xfrm>
            <a:off x="4048374" y="3871469"/>
            <a:ext cx="686101" cy="686101"/>
            <a:chOff x="0" y="0"/>
            <a:chExt cx="686100" cy="686100"/>
          </a:xfrm>
        </p:grpSpPr>
        <p:sp>
          <p:nvSpPr>
            <p:cNvPr id="1818" name="Google Shape;543;p48"/>
            <p:cNvSpPr/>
            <p:nvPr/>
          </p:nvSpPr>
          <p:spPr>
            <a:xfrm>
              <a:off x="-1" y="-1"/>
              <a:ext cx="686101" cy="686101"/>
            </a:xfrm>
            <a:prstGeom prst="ellipse">
              <a:avLst/>
            </a:prstGeom>
            <a:gradFill flip="none" rotWithShape="1">
              <a:gsLst>
                <a:gs pos="0">
                  <a:srgbClr val="D2A8FF"/>
                </a:gs>
                <a:gs pos="50000">
                  <a:srgbClr val="F778BA"/>
                </a:gs>
                <a:gs pos="100000">
                  <a:srgbClr val="FF7B72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19" name="Google Shape;544;p48"/>
            <p:cNvSpPr/>
            <p:nvPr/>
          </p:nvSpPr>
          <p:spPr>
            <a:xfrm>
              <a:off x="19525" y="19525"/>
              <a:ext cx="647100" cy="64710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1_6_1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1871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1864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1830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1828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829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1833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1831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832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1836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1834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835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1839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1837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838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1842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1840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841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1845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1843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844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1848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1846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847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1851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1849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850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1854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1852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853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1857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1855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856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1860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1858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859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1863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1861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862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1867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1865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866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1870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1868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869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187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73" name="Google Shape;546;p49"/>
          <p:cNvSpPr/>
          <p:nvPr/>
        </p:nvSpPr>
        <p:spPr>
          <a:xfrm>
            <a:off x="0" y="0"/>
            <a:ext cx="3543600" cy="5143500"/>
          </a:xfrm>
          <a:prstGeom prst="rect">
            <a:avLst/>
          </a:prstGeom>
          <a:solidFill>
            <a:srgbClr val="040D2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pic>
        <p:nvPicPr>
          <p:cNvPr id="1874" name="Google Shape;547;p49" descr="Google Shape;547;p4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801" y="0"/>
            <a:ext cx="3263224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875" name="标题文本"/>
          <p:cNvSpPr txBox="1"/>
          <p:nvPr>
            <p:ph type="title"/>
          </p:nvPr>
        </p:nvSpPr>
        <p:spPr>
          <a:xfrm>
            <a:off x="269850" y="599125"/>
            <a:ext cx="2984401" cy="15963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80000"/>
              </a:lnSpc>
              <a:defRPr b="1" sz="4400"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grpSp>
        <p:nvGrpSpPr>
          <p:cNvPr id="1878" name="Google Shape;556;p49"/>
          <p:cNvGrpSpPr/>
          <p:nvPr/>
        </p:nvGrpSpPr>
        <p:grpSpPr>
          <a:xfrm>
            <a:off x="4048374" y="365068"/>
            <a:ext cx="686101" cy="686101"/>
            <a:chOff x="0" y="0"/>
            <a:chExt cx="686100" cy="686100"/>
          </a:xfrm>
        </p:grpSpPr>
        <p:sp>
          <p:nvSpPr>
            <p:cNvPr id="1876" name="Google Shape;557;p49"/>
            <p:cNvSpPr/>
            <p:nvPr/>
          </p:nvSpPr>
          <p:spPr>
            <a:xfrm>
              <a:off x="-1" y="-1"/>
              <a:ext cx="686101" cy="686101"/>
            </a:xfrm>
            <a:prstGeom prst="ellipse">
              <a:avLst/>
            </a:prstGeom>
            <a:gradFill flip="none" rotWithShape="1">
              <a:gsLst>
                <a:gs pos="0">
                  <a:srgbClr val="93F5EC"/>
                </a:gs>
                <a:gs pos="100000">
                  <a:srgbClr val="A77BF3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77" name="Google Shape;558;p49"/>
            <p:cNvSpPr/>
            <p:nvPr/>
          </p:nvSpPr>
          <p:spPr>
            <a:xfrm>
              <a:off x="19525" y="19525"/>
              <a:ext cx="647100" cy="64710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881" name="Google Shape;559;p49"/>
          <p:cNvGrpSpPr/>
          <p:nvPr/>
        </p:nvGrpSpPr>
        <p:grpSpPr>
          <a:xfrm>
            <a:off x="4048374" y="1533868"/>
            <a:ext cx="686101" cy="686101"/>
            <a:chOff x="0" y="0"/>
            <a:chExt cx="686100" cy="686100"/>
          </a:xfrm>
        </p:grpSpPr>
        <p:sp>
          <p:nvSpPr>
            <p:cNvPr id="1879" name="Google Shape;560;p49"/>
            <p:cNvSpPr/>
            <p:nvPr/>
          </p:nvSpPr>
          <p:spPr>
            <a:xfrm>
              <a:off x="-1" y="-1"/>
              <a:ext cx="686101" cy="686101"/>
            </a:xfrm>
            <a:prstGeom prst="ellipse">
              <a:avLst/>
            </a:prstGeom>
            <a:gradFill flip="none" rotWithShape="1">
              <a:gsLst>
                <a:gs pos="0">
                  <a:srgbClr val="93F5EC"/>
                </a:gs>
                <a:gs pos="100000">
                  <a:srgbClr val="A77BF3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80" name="Google Shape;561;p49"/>
            <p:cNvSpPr/>
            <p:nvPr/>
          </p:nvSpPr>
          <p:spPr>
            <a:xfrm>
              <a:off x="19525" y="19525"/>
              <a:ext cx="647100" cy="64710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884" name="Google Shape;562;p49"/>
          <p:cNvGrpSpPr/>
          <p:nvPr/>
        </p:nvGrpSpPr>
        <p:grpSpPr>
          <a:xfrm>
            <a:off x="4048374" y="2702668"/>
            <a:ext cx="686101" cy="686101"/>
            <a:chOff x="0" y="0"/>
            <a:chExt cx="686100" cy="686100"/>
          </a:xfrm>
        </p:grpSpPr>
        <p:sp>
          <p:nvSpPr>
            <p:cNvPr id="1882" name="Google Shape;563;p49"/>
            <p:cNvSpPr/>
            <p:nvPr/>
          </p:nvSpPr>
          <p:spPr>
            <a:xfrm>
              <a:off x="-1" y="-1"/>
              <a:ext cx="686101" cy="686101"/>
            </a:xfrm>
            <a:prstGeom prst="ellipse">
              <a:avLst/>
            </a:prstGeom>
            <a:gradFill flip="none" rotWithShape="1">
              <a:gsLst>
                <a:gs pos="0">
                  <a:srgbClr val="93F5EC"/>
                </a:gs>
                <a:gs pos="100000">
                  <a:srgbClr val="A77BF3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83" name="Google Shape;564;p49"/>
            <p:cNvSpPr/>
            <p:nvPr/>
          </p:nvSpPr>
          <p:spPr>
            <a:xfrm>
              <a:off x="19525" y="19525"/>
              <a:ext cx="647100" cy="64710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1_6_1_1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1935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1928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1894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1892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893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1897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1895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896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1900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1898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899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1903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1901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902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1906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1904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905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1909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1907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908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1912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1910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911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1915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1913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914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1918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1916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917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1921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1919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920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1924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1922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923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1927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1925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926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1931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1929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930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1934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1932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933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193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37" name="Google Shape;566;p50"/>
          <p:cNvSpPr/>
          <p:nvPr/>
        </p:nvSpPr>
        <p:spPr>
          <a:xfrm>
            <a:off x="0" y="0"/>
            <a:ext cx="3543600" cy="5143500"/>
          </a:xfrm>
          <a:prstGeom prst="rect">
            <a:avLst/>
          </a:prstGeom>
          <a:solidFill>
            <a:srgbClr val="040D2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pic>
        <p:nvPicPr>
          <p:cNvPr id="1938" name="Google Shape;567;p50" descr="Google Shape;567;p5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801" y="0"/>
            <a:ext cx="3263224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939" name="标题文本"/>
          <p:cNvSpPr txBox="1"/>
          <p:nvPr>
            <p:ph type="title"/>
          </p:nvPr>
        </p:nvSpPr>
        <p:spPr>
          <a:xfrm>
            <a:off x="269850" y="599125"/>
            <a:ext cx="2984401" cy="15963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80000"/>
              </a:lnSpc>
              <a:defRPr b="1" sz="4400"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1_5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1990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1983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1949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1947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948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1952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1950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951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1955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1953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954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1958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1956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957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1961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1959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960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1964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1962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963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1967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1965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966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1970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1968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969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1973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1971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972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1976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1974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975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1979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1977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978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1982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1980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981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1986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1984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985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1989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1987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988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199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92" name="Google Shape;577;p51"/>
          <p:cNvSpPr/>
          <p:nvPr/>
        </p:nvSpPr>
        <p:spPr>
          <a:xfrm>
            <a:off x="-852675" y="1512800"/>
            <a:ext cx="528001" cy="528000"/>
          </a:xfrm>
          <a:prstGeom prst="rect">
            <a:avLst/>
          </a:prstGeom>
          <a:solidFill>
            <a:srgbClr val="8B949E">
              <a:alpha val="390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1_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2043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2036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2002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2000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001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2005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2003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004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2008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2006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007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2011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2009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010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2014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2012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013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2017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2015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016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2020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2018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019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2023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2021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022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2026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2024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025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2029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2027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028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2032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2030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031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2035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2033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034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2039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2037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038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2042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2040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041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204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45" name="Google Shape;579;p52"/>
          <p:cNvSpPr/>
          <p:nvPr/>
        </p:nvSpPr>
        <p:spPr>
          <a:xfrm>
            <a:off x="-852675" y="1512800"/>
            <a:ext cx="528001" cy="528000"/>
          </a:xfrm>
          <a:prstGeom prst="rect">
            <a:avLst/>
          </a:prstGeom>
          <a:solidFill>
            <a:srgbClr val="8B949E">
              <a:alpha val="390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pic>
        <p:nvPicPr>
          <p:cNvPr id="2046" name="Google Shape;580;p52" descr="Google Shape;580;p52"/>
          <p:cNvPicPr>
            <a:picLocks noChangeAspect="1"/>
          </p:cNvPicPr>
          <p:nvPr/>
        </p:nvPicPr>
        <p:blipFill>
          <a:blip r:embed="rId2">
            <a:extLst/>
          </a:blip>
          <a:srcRect l="0" t="60619" r="61202" b="0"/>
          <a:stretch>
            <a:fillRect/>
          </a:stretch>
        </p:blipFill>
        <p:spPr>
          <a:xfrm>
            <a:off x="0" y="3609049"/>
            <a:ext cx="2687626" cy="1534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7" name="Google Shape;581;p52" descr="Google Shape;581;p52"/>
          <p:cNvPicPr>
            <a:picLocks noChangeAspect="1"/>
          </p:cNvPicPr>
          <p:nvPr/>
        </p:nvPicPr>
        <p:blipFill>
          <a:blip r:embed="rId2">
            <a:extLst/>
          </a:blip>
          <a:srcRect l="0" t="0" r="79887" b="62036"/>
          <a:stretch>
            <a:fillRect/>
          </a:stretch>
        </p:blipFill>
        <p:spPr>
          <a:xfrm>
            <a:off x="-1" y="0"/>
            <a:ext cx="1393276" cy="1479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8" name="Google Shape;582;p52" descr="Google Shape;582;p52"/>
          <p:cNvPicPr>
            <a:picLocks noChangeAspect="1"/>
          </p:cNvPicPr>
          <p:nvPr/>
        </p:nvPicPr>
        <p:blipFill>
          <a:blip r:embed="rId2">
            <a:extLst/>
          </a:blip>
          <a:srcRect l="68779" t="0" r="0" b="68181"/>
          <a:stretch>
            <a:fillRect/>
          </a:stretch>
        </p:blipFill>
        <p:spPr>
          <a:xfrm>
            <a:off x="6981200" y="-1"/>
            <a:ext cx="2162801" cy="1239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9" name="Google Shape;583;p52" descr="Google Shape;583;p52"/>
          <p:cNvPicPr>
            <a:picLocks noChangeAspect="1"/>
          </p:cNvPicPr>
          <p:nvPr/>
        </p:nvPicPr>
        <p:blipFill>
          <a:blip r:embed="rId2">
            <a:extLst/>
          </a:blip>
          <a:srcRect l="68779" t="60619" r="0" b="0"/>
          <a:stretch>
            <a:fillRect/>
          </a:stretch>
        </p:blipFill>
        <p:spPr>
          <a:xfrm>
            <a:off x="6981200" y="3609049"/>
            <a:ext cx="2162800" cy="1534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0" name="Google Shape;584;p52" descr="Google Shape;584;p52"/>
          <p:cNvPicPr>
            <a:picLocks noChangeAspect="1"/>
          </p:cNvPicPr>
          <p:nvPr/>
        </p:nvPicPr>
        <p:blipFill>
          <a:blip r:embed="rId2">
            <a:extLst/>
          </a:blip>
          <a:srcRect l="17355" t="34631" r="12206" b="46781"/>
          <a:stretch>
            <a:fillRect/>
          </a:stretch>
        </p:blipFill>
        <p:spPr>
          <a:xfrm>
            <a:off x="2424795" y="1935024"/>
            <a:ext cx="4294411" cy="637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53" name="Google Shape;585;p52"/>
          <p:cNvGrpSpPr/>
          <p:nvPr/>
        </p:nvGrpSpPr>
        <p:grpSpPr>
          <a:xfrm>
            <a:off x="2489100" y="2807374"/>
            <a:ext cx="4165800" cy="401101"/>
            <a:chOff x="0" y="0"/>
            <a:chExt cx="4165799" cy="401100"/>
          </a:xfrm>
        </p:grpSpPr>
        <p:sp>
          <p:nvSpPr>
            <p:cNvPr id="2051" name="圆角矩形"/>
            <p:cNvSpPr/>
            <p:nvPr/>
          </p:nvSpPr>
          <p:spPr>
            <a:xfrm>
              <a:off x="0" y="0"/>
              <a:ext cx="4165800" cy="401101"/>
            </a:xfrm>
            <a:prstGeom prst="roundRect">
              <a:avLst>
                <a:gd name="adj" fmla="val 10845"/>
              </a:avLst>
            </a:prstGeom>
            <a:solidFill>
              <a:srgbClr val="FAFBFC"/>
            </a:solidFill>
            <a:ln w="9525" cap="flat">
              <a:solidFill>
                <a:srgbClr val="E1E4E8"/>
              </a:solidFill>
              <a:prstDash val="solid"/>
              <a:round/>
            </a:ln>
            <a:effectLst>
              <a:outerShdw sx="100000" sy="100000" kx="0" ky="0" algn="b" rotWithShape="0" blurRad="203200" dist="57150" dir="5400000">
                <a:srgbClr val="000000">
                  <a:alpha val="6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3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052" name="Go to menti.com a add the code sent in the Zoom Chat."/>
            <p:cNvSpPr txBox="1"/>
            <p:nvPr/>
          </p:nvSpPr>
          <p:spPr>
            <a:xfrm>
              <a:off x="17503" y="39275"/>
              <a:ext cx="4130794" cy="322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 sz="900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defRPr>
              </a:pPr>
              <a:r>
                <a:t>Go to </a:t>
              </a:r>
              <a:r>
                <a:rPr u="sng">
                  <a:solidFill>
                    <a:schemeClr val="accent4"/>
                  </a:solidFill>
                </a:rPr>
                <a:t>menti.com</a:t>
              </a:r>
              <a:r>
                <a:t> a add the </a:t>
              </a:r>
              <a:r>
                <a:rPr b="1"/>
                <a:t>code sent in the Zoom Chat</a:t>
              </a:r>
              <a:r>
                <a:t>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1_5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2104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2097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2063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2061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062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2066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2064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065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2069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2067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068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2072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2070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071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2075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2073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074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2078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2076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077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2081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2079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080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2084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2082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083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2087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2085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086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2090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2088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089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2093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2091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092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2096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2094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095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2100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2098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099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2103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2101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102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210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06" name="Google Shape;587;p53"/>
          <p:cNvSpPr/>
          <p:nvPr/>
        </p:nvSpPr>
        <p:spPr>
          <a:xfrm>
            <a:off x="2498700" y="1450091"/>
            <a:ext cx="1999801" cy="2353500"/>
          </a:xfrm>
          <a:prstGeom prst="roundRect">
            <a:avLst>
              <a:gd name="adj" fmla="val 4602"/>
            </a:avLst>
          </a:prstGeom>
          <a:solidFill>
            <a:srgbClr val="FFFFFF"/>
          </a:solidFill>
          <a:ln>
            <a:solidFill>
              <a:srgbClr val="B7BFC7"/>
            </a:solidFill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900">
                <a:solidFill>
                  <a:srgbClr val="0D1117"/>
                </a:solidFill>
              </a:defRPr>
            </a:pPr>
          </a:p>
        </p:txBody>
      </p:sp>
      <p:grpSp>
        <p:nvGrpSpPr>
          <p:cNvPr id="2112" name="Google Shape;588;p53"/>
          <p:cNvGrpSpPr/>
          <p:nvPr/>
        </p:nvGrpSpPr>
        <p:grpSpPr>
          <a:xfrm>
            <a:off x="2500174" y="3322415"/>
            <a:ext cx="2002751" cy="481176"/>
            <a:chOff x="0" y="0"/>
            <a:chExt cx="2002750" cy="481174"/>
          </a:xfrm>
        </p:grpSpPr>
        <p:grpSp>
          <p:nvGrpSpPr>
            <p:cNvPr id="2109" name="Google Shape;589;p53"/>
            <p:cNvGrpSpPr/>
            <p:nvPr/>
          </p:nvGrpSpPr>
          <p:grpSpPr>
            <a:xfrm>
              <a:off x="-1" y="-1"/>
              <a:ext cx="2002752" cy="481176"/>
              <a:chOff x="0" y="0"/>
              <a:chExt cx="2002750" cy="481175"/>
            </a:xfrm>
          </p:grpSpPr>
          <p:sp>
            <p:nvSpPr>
              <p:cNvPr id="2107" name="Google Shape;590;p53"/>
              <p:cNvSpPr/>
              <p:nvPr/>
            </p:nvSpPr>
            <p:spPr>
              <a:xfrm>
                <a:off x="0" y="177874"/>
                <a:ext cx="1999801" cy="303301"/>
              </a:xfrm>
              <a:prstGeom prst="roundRect">
                <a:avLst>
                  <a:gd name="adj" fmla="val 31133"/>
                </a:avLst>
              </a:prstGeom>
              <a:solidFill>
                <a:srgbClr val="B7BFC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900">
                    <a:solidFill>
                      <a:srgbClr val="0D1117"/>
                    </a:solidFill>
                  </a:defRPr>
                </a:pPr>
              </a:p>
            </p:txBody>
          </p:sp>
          <p:sp>
            <p:nvSpPr>
              <p:cNvPr id="2108" name="Google Shape;591;p53"/>
              <p:cNvSpPr/>
              <p:nvPr/>
            </p:nvSpPr>
            <p:spPr>
              <a:xfrm>
                <a:off x="2949" y="-1"/>
                <a:ext cx="1999802" cy="274501"/>
              </a:xfrm>
              <a:prstGeom prst="rect">
                <a:avLst/>
              </a:prstGeom>
              <a:solidFill>
                <a:srgbClr val="B7BFC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1400">
                    <a:solidFill>
                      <a:srgbClr val="000000"/>
                    </a:solidFill>
                  </a:defRPr>
                </a:pPr>
              </a:p>
            </p:txBody>
          </p:sp>
        </p:grpSp>
        <p:sp>
          <p:nvSpPr>
            <p:cNvPr id="2110" name="Google Shape;592;p53"/>
            <p:cNvSpPr txBox="1"/>
            <p:nvPr/>
          </p:nvSpPr>
          <p:spPr>
            <a:xfrm>
              <a:off x="153700" y="177874"/>
              <a:ext cx="1087801" cy="172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80000"/>
                </a:lnSpc>
                <a:defRPr b="1" sz="1200"/>
              </a:lvl1pPr>
            </a:lstStyle>
            <a:p>
              <a:pPr/>
              <a:r>
                <a:t>Next Up.</a:t>
              </a:r>
            </a:p>
          </p:txBody>
        </p:sp>
        <p:sp>
          <p:nvSpPr>
            <p:cNvPr id="2111" name="Google Shape;593;p53"/>
            <p:cNvSpPr/>
            <p:nvPr/>
          </p:nvSpPr>
          <p:spPr>
            <a:xfrm flipH="1">
              <a:off x="1687293" y="181272"/>
              <a:ext cx="136905" cy="11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fill="norm" stroke="1" extrusionOk="0">
                  <a:moveTo>
                    <a:pt x="8033" y="0"/>
                  </a:moveTo>
                  <a:cubicBezTo>
                    <a:pt x="7815" y="0"/>
                    <a:pt x="7608" y="101"/>
                    <a:pt x="7466" y="315"/>
                  </a:cubicBezTo>
                  <a:lnTo>
                    <a:pt x="205" y="8617"/>
                  </a:lnTo>
                  <a:cubicBezTo>
                    <a:pt x="-68" y="8933"/>
                    <a:pt x="-68" y="9576"/>
                    <a:pt x="205" y="10005"/>
                  </a:cubicBezTo>
                  <a:lnTo>
                    <a:pt x="7466" y="18294"/>
                  </a:lnTo>
                  <a:cubicBezTo>
                    <a:pt x="7608" y="18509"/>
                    <a:pt x="7815" y="18622"/>
                    <a:pt x="8033" y="18622"/>
                  </a:cubicBezTo>
                  <a:cubicBezTo>
                    <a:pt x="8251" y="18622"/>
                    <a:pt x="8480" y="18509"/>
                    <a:pt x="8666" y="18294"/>
                  </a:cubicBezTo>
                  <a:cubicBezTo>
                    <a:pt x="8938" y="17979"/>
                    <a:pt x="8938" y="17336"/>
                    <a:pt x="8666" y="16919"/>
                  </a:cubicBezTo>
                  <a:lnTo>
                    <a:pt x="2963" y="10321"/>
                  </a:lnTo>
                  <a:lnTo>
                    <a:pt x="16113" y="10321"/>
                  </a:lnTo>
                  <a:cubicBezTo>
                    <a:pt x="18130" y="10321"/>
                    <a:pt x="19787" y="12238"/>
                    <a:pt x="19787" y="14572"/>
                  </a:cubicBezTo>
                  <a:lnTo>
                    <a:pt x="19787" y="20641"/>
                  </a:lnTo>
                  <a:cubicBezTo>
                    <a:pt x="19787" y="21171"/>
                    <a:pt x="20158" y="21600"/>
                    <a:pt x="20714" y="21600"/>
                  </a:cubicBezTo>
                  <a:cubicBezTo>
                    <a:pt x="21172" y="21600"/>
                    <a:pt x="21532" y="21171"/>
                    <a:pt x="21532" y="20641"/>
                  </a:cubicBezTo>
                  <a:lnTo>
                    <a:pt x="21532" y="14572"/>
                  </a:lnTo>
                  <a:cubicBezTo>
                    <a:pt x="21532" y="11166"/>
                    <a:pt x="19057" y="8302"/>
                    <a:pt x="16113" y="8302"/>
                  </a:cubicBezTo>
                  <a:lnTo>
                    <a:pt x="2963" y="8302"/>
                  </a:lnTo>
                  <a:lnTo>
                    <a:pt x="8666" y="1703"/>
                  </a:lnTo>
                  <a:cubicBezTo>
                    <a:pt x="8938" y="1274"/>
                    <a:pt x="8938" y="631"/>
                    <a:pt x="8666" y="315"/>
                  </a:cubicBezTo>
                  <a:cubicBezTo>
                    <a:pt x="8480" y="101"/>
                    <a:pt x="8251" y="0"/>
                    <a:pt x="80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113" name="标题文本"/>
          <p:cNvSpPr txBox="1"/>
          <p:nvPr>
            <p:ph type="title"/>
          </p:nvPr>
        </p:nvSpPr>
        <p:spPr>
          <a:xfrm>
            <a:off x="2728649" y="1652725"/>
            <a:ext cx="1539901" cy="4812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80000"/>
              </a:lnSpc>
              <a:defRPr b="1" sz="1800">
                <a:solidFill>
                  <a:srgbClr val="24292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114" name="Google Shape;596;p53"/>
          <p:cNvSpPr/>
          <p:nvPr/>
        </p:nvSpPr>
        <p:spPr>
          <a:xfrm>
            <a:off x="341975" y="1450091"/>
            <a:ext cx="1999801" cy="2353500"/>
          </a:xfrm>
          <a:prstGeom prst="roundRect">
            <a:avLst>
              <a:gd name="adj" fmla="val 4602"/>
            </a:avLst>
          </a:prstGeom>
          <a:solidFill>
            <a:srgbClr val="FFFFFF"/>
          </a:solidFill>
          <a:ln w="19050">
            <a:solidFill>
              <a:schemeClr val="accent4"/>
            </a:solidFill>
            <a:miter lim="400000"/>
          </a:ln>
          <a:effectLst>
            <a:outerShdw sx="100000" sy="100000" kx="0" ky="0" algn="b" rotWithShape="0" blurRad="482600" dist="1143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900">
                <a:solidFill>
                  <a:srgbClr val="0D1117"/>
                </a:solidFill>
              </a:defRPr>
            </a:pPr>
          </a:p>
        </p:txBody>
      </p:sp>
      <p:grpSp>
        <p:nvGrpSpPr>
          <p:cNvPr id="2120" name="Google Shape;597;p53"/>
          <p:cNvGrpSpPr/>
          <p:nvPr/>
        </p:nvGrpSpPr>
        <p:grpSpPr>
          <a:xfrm>
            <a:off x="341975" y="3322415"/>
            <a:ext cx="1999801" cy="481176"/>
            <a:chOff x="0" y="0"/>
            <a:chExt cx="1999800" cy="481174"/>
          </a:xfrm>
        </p:grpSpPr>
        <p:grpSp>
          <p:nvGrpSpPr>
            <p:cNvPr id="2117" name="Google Shape;598;p53"/>
            <p:cNvGrpSpPr/>
            <p:nvPr/>
          </p:nvGrpSpPr>
          <p:grpSpPr>
            <a:xfrm>
              <a:off x="0" y="-1"/>
              <a:ext cx="1999801" cy="481176"/>
              <a:chOff x="0" y="0"/>
              <a:chExt cx="1999800" cy="481175"/>
            </a:xfrm>
          </p:grpSpPr>
          <p:sp>
            <p:nvSpPr>
              <p:cNvPr id="2115" name="Google Shape;599;p53"/>
              <p:cNvSpPr/>
              <p:nvPr/>
            </p:nvSpPr>
            <p:spPr>
              <a:xfrm>
                <a:off x="0" y="177874"/>
                <a:ext cx="1999801" cy="303301"/>
              </a:xfrm>
              <a:prstGeom prst="roundRect">
                <a:avLst>
                  <a:gd name="adj" fmla="val 31133"/>
                </a:avLst>
              </a:prstGeom>
              <a:gradFill flip="none" rotWithShape="1">
                <a:gsLst>
                  <a:gs pos="0">
                    <a:srgbClr val="D2A8FF"/>
                  </a:gs>
                  <a:gs pos="50000">
                    <a:srgbClr val="F778BA"/>
                  </a:gs>
                  <a:gs pos="100000">
                    <a:srgbClr val="FF7B72"/>
                  </a:gs>
                </a:gsLst>
                <a:lin ang="0" scaled="0"/>
              </a:gradFill>
              <a:ln w="19050" cap="flat">
                <a:solidFill>
                  <a:schemeClr val="accent4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900">
                    <a:solidFill>
                      <a:srgbClr val="0D1117"/>
                    </a:solidFill>
                  </a:defRPr>
                </a:pPr>
              </a:p>
            </p:txBody>
          </p:sp>
          <p:sp>
            <p:nvSpPr>
              <p:cNvPr id="2116" name="Google Shape;600;p53"/>
              <p:cNvSpPr/>
              <p:nvPr/>
            </p:nvSpPr>
            <p:spPr>
              <a:xfrm>
                <a:off x="10105" y="-1"/>
                <a:ext cx="1979402" cy="274501"/>
              </a:xfrm>
              <a:prstGeom prst="rect">
                <a:avLst/>
              </a:prstGeom>
              <a:gradFill flip="none" rotWithShape="1">
                <a:gsLst>
                  <a:gs pos="0">
                    <a:srgbClr val="D2A8FF"/>
                  </a:gs>
                  <a:gs pos="50000">
                    <a:srgbClr val="F778BA"/>
                  </a:gs>
                  <a:gs pos="100000">
                    <a:srgbClr val="FF7B72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1400">
                    <a:solidFill>
                      <a:srgbClr val="000000"/>
                    </a:solidFill>
                  </a:defRPr>
                </a:pPr>
              </a:p>
            </p:txBody>
          </p:sp>
        </p:grpSp>
        <p:sp>
          <p:nvSpPr>
            <p:cNvPr id="2118" name="Google Shape;601;p53"/>
            <p:cNvSpPr txBox="1"/>
            <p:nvPr/>
          </p:nvSpPr>
          <p:spPr>
            <a:xfrm>
              <a:off x="153700" y="177874"/>
              <a:ext cx="1087801" cy="172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80000"/>
                </a:lnSpc>
                <a:defRPr b="1" sz="1200"/>
              </a:lvl1pPr>
            </a:lstStyle>
            <a:p>
              <a:pPr/>
              <a:r>
                <a:t>You Are Here!</a:t>
              </a:r>
            </a:p>
          </p:txBody>
        </p:sp>
        <p:pic>
          <p:nvPicPr>
            <p:cNvPr id="2119" name="Google Shape;602;p53" descr="Google Shape;602;p53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465499" y="16060"/>
              <a:ext cx="443402" cy="4434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21" name="Google Shape;605;p53"/>
          <p:cNvSpPr/>
          <p:nvPr/>
        </p:nvSpPr>
        <p:spPr>
          <a:xfrm>
            <a:off x="4659862" y="1450091"/>
            <a:ext cx="1999801" cy="2353500"/>
          </a:xfrm>
          <a:prstGeom prst="roundRect">
            <a:avLst>
              <a:gd name="adj" fmla="val 4602"/>
            </a:avLst>
          </a:prstGeom>
          <a:solidFill>
            <a:srgbClr val="FFFFFF"/>
          </a:solidFill>
          <a:ln>
            <a:solidFill>
              <a:srgbClr val="B7BFC7"/>
            </a:solidFill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900">
                <a:solidFill>
                  <a:srgbClr val="0D1117"/>
                </a:solidFill>
              </a:defRPr>
            </a:pPr>
          </a:p>
        </p:txBody>
      </p:sp>
      <p:grpSp>
        <p:nvGrpSpPr>
          <p:cNvPr id="2127" name="Google Shape;606;p53"/>
          <p:cNvGrpSpPr/>
          <p:nvPr/>
        </p:nvGrpSpPr>
        <p:grpSpPr>
          <a:xfrm>
            <a:off x="4661337" y="3322415"/>
            <a:ext cx="2002751" cy="481176"/>
            <a:chOff x="0" y="0"/>
            <a:chExt cx="2002750" cy="481174"/>
          </a:xfrm>
        </p:grpSpPr>
        <p:grpSp>
          <p:nvGrpSpPr>
            <p:cNvPr id="2124" name="Google Shape;607;p53"/>
            <p:cNvGrpSpPr/>
            <p:nvPr/>
          </p:nvGrpSpPr>
          <p:grpSpPr>
            <a:xfrm>
              <a:off x="-1" y="-1"/>
              <a:ext cx="2002752" cy="481176"/>
              <a:chOff x="0" y="0"/>
              <a:chExt cx="2002750" cy="481175"/>
            </a:xfrm>
          </p:grpSpPr>
          <p:sp>
            <p:nvSpPr>
              <p:cNvPr id="2122" name="Google Shape;608;p53"/>
              <p:cNvSpPr/>
              <p:nvPr/>
            </p:nvSpPr>
            <p:spPr>
              <a:xfrm>
                <a:off x="0" y="177874"/>
                <a:ext cx="1999801" cy="303301"/>
              </a:xfrm>
              <a:prstGeom prst="roundRect">
                <a:avLst>
                  <a:gd name="adj" fmla="val 31133"/>
                </a:avLst>
              </a:prstGeom>
              <a:solidFill>
                <a:srgbClr val="B7BFC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900">
                    <a:solidFill>
                      <a:srgbClr val="0D1117"/>
                    </a:solidFill>
                  </a:defRPr>
                </a:pPr>
              </a:p>
            </p:txBody>
          </p:sp>
          <p:sp>
            <p:nvSpPr>
              <p:cNvPr id="2123" name="Google Shape;609;p53"/>
              <p:cNvSpPr/>
              <p:nvPr/>
            </p:nvSpPr>
            <p:spPr>
              <a:xfrm>
                <a:off x="2949" y="-1"/>
                <a:ext cx="1999802" cy="274501"/>
              </a:xfrm>
              <a:prstGeom prst="rect">
                <a:avLst/>
              </a:prstGeom>
              <a:solidFill>
                <a:srgbClr val="B7BFC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1400">
                    <a:solidFill>
                      <a:srgbClr val="000000"/>
                    </a:solidFill>
                  </a:defRPr>
                </a:pPr>
              </a:p>
            </p:txBody>
          </p:sp>
        </p:grpSp>
        <p:sp>
          <p:nvSpPr>
            <p:cNvPr id="2125" name="Google Shape;610;p53"/>
            <p:cNvSpPr txBox="1"/>
            <p:nvPr/>
          </p:nvSpPr>
          <p:spPr>
            <a:xfrm>
              <a:off x="153700" y="177874"/>
              <a:ext cx="1087801" cy="172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80000"/>
                </a:lnSpc>
                <a:defRPr b="1" sz="1200"/>
              </a:lvl1pPr>
            </a:lstStyle>
            <a:p>
              <a:pPr/>
              <a:r>
                <a:t>Next Up.</a:t>
              </a:r>
            </a:p>
          </p:txBody>
        </p:sp>
        <p:sp>
          <p:nvSpPr>
            <p:cNvPr id="2126" name="Google Shape;611;p53"/>
            <p:cNvSpPr/>
            <p:nvPr/>
          </p:nvSpPr>
          <p:spPr>
            <a:xfrm flipH="1">
              <a:off x="1687293" y="181272"/>
              <a:ext cx="136905" cy="11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fill="norm" stroke="1" extrusionOk="0">
                  <a:moveTo>
                    <a:pt x="8033" y="0"/>
                  </a:moveTo>
                  <a:cubicBezTo>
                    <a:pt x="7815" y="0"/>
                    <a:pt x="7608" y="101"/>
                    <a:pt x="7466" y="315"/>
                  </a:cubicBezTo>
                  <a:lnTo>
                    <a:pt x="205" y="8617"/>
                  </a:lnTo>
                  <a:cubicBezTo>
                    <a:pt x="-68" y="8933"/>
                    <a:pt x="-68" y="9576"/>
                    <a:pt x="205" y="10005"/>
                  </a:cubicBezTo>
                  <a:lnTo>
                    <a:pt x="7466" y="18294"/>
                  </a:lnTo>
                  <a:cubicBezTo>
                    <a:pt x="7608" y="18509"/>
                    <a:pt x="7815" y="18622"/>
                    <a:pt x="8033" y="18622"/>
                  </a:cubicBezTo>
                  <a:cubicBezTo>
                    <a:pt x="8251" y="18622"/>
                    <a:pt x="8480" y="18509"/>
                    <a:pt x="8666" y="18294"/>
                  </a:cubicBezTo>
                  <a:cubicBezTo>
                    <a:pt x="8938" y="17979"/>
                    <a:pt x="8938" y="17336"/>
                    <a:pt x="8666" y="16919"/>
                  </a:cubicBezTo>
                  <a:lnTo>
                    <a:pt x="2963" y="10321"/>
                  </a:lnTo>
                  <a:lnTo>
                    <a:pt x="16113" y="10321"/>
                  </a:lnTo>
                  <a:cubicBezTo>
                    <a:pt x="18130" y="10321"/>
                    <a:pt x="19787" y="12238"/>
                    <a:pt x="19787" y="14572"/>
                  </a:cubicBezTo>
                  <a:lnTo>
                    <a:pt x="19787" y="20641"/>
                  </a:lnTo>
                  <a:cubicBezTo>
                    <a:pt x="19787" y="21171"/>
                    <a:pt x="20158" y="21600"/>
                    <a:pt x="20714" y="21600"/>
                  </a:cubicBezTo>
                  <a:cubicBezTo>
                    <a:pt x="21172" y="21600"/>
                    <a:pt x="21532" y="21171"/>
                    <a:pt x="21532" y="20641"/>
                  </a:cubicBezTo>
                  <a:lnTo>
                    <a:pt x="21532" y="14572"/>
                  </a:lnTo>
                  <a:cubicBezTo>
                    <a:pt x="21532" y="11166"/>
                    <a:pt x="19057" y="8302"/>
                    <a:pt x="16113" y="8302"/>
                  </a:cubicBezTo>
                  <a:lnTo>
                    <a:pt x="2963" y="8302"/>
                  </a:lnTo>
                  <a:lnTo>
                    <a:pt x="8666" y="1703"/>
                  </a:lnTo>
                  <a:cubicBezTo>
                    <a:pt x="8938" y="1274"/>
                    <a:pt x="8938" y="631"/>
                    <a:pt x="8666" y="315"/>
                  </a:cubicBezTo>
                  <a:cubicBezTo>
                    <a:pt x="8480" y="101"/>
                    <a:pt x="8251" y="0"/>
                    <a:pt x="80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128" name="Google Shape;614;p53"/>
          <p:cNvSpPr/>
          <p:nvPr/>
        </p:nvSpPr>
        <p:spPr>
          <a:xfrm>
            <a:off x="-852675" y="1512800"/>
            <a:ext cx="528001" cy="528000"/>
          </a:xfrm>
          <a:prstGeom prst="rect">
            <a:avLst/>
          </a:prstGeom>
          <a:solidFill>
            <a:srgbClr val="8B949E">
              <a:alpha val="390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grpSp>
        <p:nvGrpSpPr>
          <p:cNvPr id="2131" name="Google Shape;615;p53"/>
          <p:cNvGrpSpPr/>
          <p:nvPr/>
        </p:nvGrpSpPr>
        <p:grpSpPr>
          <a:xfrm>
            <a:off x="1276175" y="3747487"/>
            <a:ext cx="2223899" cy="362023"/>
            <a:chOff x="0" y="0"/>
            <a:chExt cx="2223899" cy="362021"/>
          </a:xfrm>
        </p:grpSpPr>
        <p:sp>
          <p:nvSpPr>
            <p:cNvPr id="2129" name="Google Shape;616;p53"/>
            <p:cNvSpPr/>
            <p:nvPr/>
          </p:nvSpPr>
          <p:spPr>
            <a:xfrm rot="16200000">
              <a:off x="990038" y="-871839"/>
              <a:ext cx="305922" cy="2161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813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24292F"/>
                  </a:solidFill>
                </a:defRPr>
              </a:pPr>
            </a:p>
          </p:txBody>
        </p:sp>
        <p:sp>
          <p:nvSpPr>
            <p:cNvPr id="2130" name="Google Shape;617;p53"/>
            <p:cNvSpPr/>
            <p:nvPr/>
          </p:nvSpPr>
          <p:spPr>
            <a:xfrm>
              <a:off x="0" y="0"/>
              <a:ext cx="124201" cy="123901"/>
            </a:xfrm>
            <a:prstGeom prst="ellipse">
              <a:avLst/>
            </a:prstGeom>
            <a:solidFill>
              <a:schemeClr val="accent2"/>
            </a:solidFill>
            <a:ln w="190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2134" name="Google Shape;618;p53"/>
          <p:cNvGrpSpPr/>
          <p:nvPr/>
        </p:nvGrpSpPr>
        <p:grpSpPr>
          <a:xfrm>
            <a:off x="3438725" y="1159275"/>
            <a:ext cx="2220899" cy="362021"/>
            <a:chOff x="0" y="0"/>
            <a:chExt cx="2220899" cy="362020"/>
          </a:xfrm>
        </p:grpSpPr>
        <p:sp>
          <p:nvSpPr>
            <p:cNvPr id="2132" name="Google Shape;619;p53"/>
            <p:cNvSpPr/>
            <p:nvPr/>
          </p:nvSpPr>
          <p:spPr>
            <a:xfrm flipH="1" rot="16200000">
              <a:off x="996039" y="-933940"/>
              <a:ext cx="290920" cy="2158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68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24292F"/>
                  </a:solidFill>
                </a:defRPr>
              </a:pPr>
            </a:p>
          </p:txBody>
        </p:sp>
        <p:sp>
          <p:nvSpPr>
            <p:cNvPr id="2133" name="Google Shape;620;p53"/>
            <p:cNvSpPr/>
            <p:nvPr/>
          </p:nvSpPr>
          <p:spPr>
            <a:xfrm>
              <a:off x="0" y="238120"/>
              <a:ext cx="124201" cy="123901"/>
            </a:xfrm>
            <a:prstGeom prst="ellipse">
              <a:avLst/>
            </a:prstGeom>
            <a:solidFill>
              <a:schemeClr val="accent2"/>
            </a:solidFill>
            <a:ln w="190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135" name="Google Shape;621;p53"/>
          <p:cNvSpPr/>
          <p:nvPr/>
        </p:nvSpPr>
        <p:spPr>
          <a:xfrm>
            <a:off x="6823225" y="1450091"/>
            <a:ext cx="1999801" cy="2353500"/>
          </a:xfrm>
          <a:prstGeom prst="roundRect">
            <a:avLst>
              <a:gd name="adj" fmla="val 4602"/>
            </a:avLst>
          </a:prstGeom>
          <a:solidFill>
            <a:srgbClr val="FFFFFF"/>
          </a:solidFill>
          <a:ln>
            <a:solidFill>
              <a:srgbClr val="B7BFC7"/>
            </a:solidFill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900">
                <a:solidFill>
                  <a:srgbClr val="0D1117"/>
                </a:solidFill>
              </a:defRPr>
            </a:pPr>
          </a:p>
        </p:txBody>
      </p:sp>
      <p:grpSp>
        <p:nvGrpSpPr>
          <p:cNvPr id="2141" name="Google Shape;622;p53"/>
          <p:cNvGrpSpPr/>
          <p:nvPr/>
        </p:nvGrpSpPr>
        <p:grpSpPr>
          <a:xfrm>
            <a:off x="6824699" y="3322415"/>
            <a:ext cx="2002751" cy="481176"/>
            <a:chOff x="0" y="0"/>
            <a:chExt cx="2002750" cy="481174"/>
          </a:xfrm>
        </p:grpSpPr>
        <p:grpSp>
          <p:nvGrpSpPr>
            <p:cNvPr id="2138" name="Google Shape;623;p53"/>
            <p:cNvGrpSpPr/>
            <p:nvPr/>
          </p:nvGrpSpPr>
          <p:grpSpPr>
            <a:xfrm>
              <a:off x="-1" y="-1"/>
              <a:ext cx="2002752" cy="481176"/>
              <a:chOff x="0" y="0"/>
              <a:chExt cx="2002750" cy="481175"/>
            </a:xfrm>
          </p:grpSpPr>
          <p:sp>
            <p:nvSpPr>
              <p:cNvPr id="2136" name="Google Shape;624;p53"/>
              <p:cNvSpPr/>
              <p:nvPr/>
            </p:nvSpPr>
            <p:spPr>
              <a:xfrm>
                <a:off x="0" y="177874"/>
                <a:ext cx="1999801" cy="303301"/>
              </a:xfrm>
              <a:prstGeom prst="roundRect">
                <a:avLst>
                  <a:gd name="adj" fmla="val 31133"/>
                </a:avLst>
              </a:prstGeom>
              <a:solidFill>
                <a:srgbClr val="B7BFC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900">
                    <a:solidFill>
                      <a:srgbClr val="0D1117"/>
                    </a:solidFill>
                  </a:defRPr>
                </a:pPr>
              </a:p>
            </p:txBody>
          </p:sp>
          <p:sp>
            <p:nvSpPr>
              <p:cNvPr id="2137" name="Google Shape;625;p53"/>
              <p:cNvSpPr/>
              <p:nvPr/>
            </p:nvSpPr>
            <p:spPr>
              <a:xfrm>
                <a:off x="2949" y="-1"/>
                <a:ext cx="1999802" cy="274501"/>
              </a:xfrm>
              <a:prstGeom prst="rect">
                <a:avLst/>
              </a:prstGeom>
              <a:solidFill>
                <a:srgbClr val="B7BFC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1400">
                    <a:solidFill>
                      <a:srgbClr val="000000"/>
                    </a:solidFill>
                  </a:defRPr>
                </a:pPr>
              </a:p>
            </p:txBody>
          </p:sp>
        </p:grpSp>
        <p:sp>
          <p:nvSpPr>
            <p:cNvPr id="2139" name="Google Shape;626;p53"/>
            <p:cNvSpPr txBox="1"/>
            <p:nvPr/>
          </p:nvSpPr>
          <p:spPr>
            <a:xfrm>
              <a:off x="153700" y="177874"/>
              <a:ext cx="1087801" cy="172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80000"/>
                </a:lnSpc>
                <a:defRPr b="1" sz="1200"/>
              </a:lvl1pPr>
            </a:lstStyle>
            <a:p>
              <a:pPr/>
              <a:r>
                <a:t>Next Up.</a:t>
              </a:r>
            </a:p>
          </p:txBody>
        </p:sp>
        <p:sp>
          <p:nvSpPr>
            <p:cNvPr id="2140" name="Google Shape;627;p53"/>
            <p:cNvSpPr/>
            <p:nvPr/>
          </p:nvSpPr>
          <p:spPr>
            <a:xfrm flipH="1">
              <a:off x="1687293" y="181272"/>
              <a:ext cx="136905" cy="11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fill="norm" stroke="1" extrusionOk="0">
                  <a:moveTo>
                    <a:pt x="8033" y="0"/>
                  </a:moveTo>
                  <a:cubicBezTo>
                    <a:pt x="7815" y="0"/>
                    <a:pt x="7608" y="101"/>
                    <a:pt x="7466" y="315"/>
                  </a:cubicBezTo>
                  <a:lnTo>
                    <a:pt x="205" y="8617"/>
                  </a:lnTo>
                  <a:cubicBezTo>
                    <a:pt x="-68" y="8933"/>
                    <a:pt x="-68" y="9576"/>
                    <a:pt x="205" y="10005"/>
                  </a:cubicBezTo>
                  <a:lnTo>
                    <a:pt x="7466" y="18294"/>
                  </a:lnTo>
                  <a:cubicBezTo>
                    <a:pt x="7608" y="18509"/>
                    <a:pt x="7815" y="18622"/>
                    <a:pt x="8033" y="18622"/>
                  </a:cubicBezTo>
                  <a:cubicBezTo>
                    <a:pt x="8251" y="18622"/>
                    <a:pt x="8480" y="18509"/>
                    <a:pt x="8666" y="18294"/>
                  </a:cubicBezTo>
                  <a:cubicBezTo>
                    <a:pt x="8938" y="17979"/>
                    <a:pt x="8938" y="17336"/>
                    <a:pt x="8666" y="16919"/>
                  </a:cubicBezTo>
                  <a:lnTo>
                    <a:pt x="2963" y="10321"/>
                  </a:lnTo>
                  <a:lnTo>
                    <a:pt x="16113" y="10321"/>
                  </a:lnTo>
                  <a:cubicBezTo>
                    <a:pt x="18130" y="10321"/>
                    <a:pt x="19787" y="12238"/>
                    <a:pt x="19787" y="14572"/>
                  </a:cubicBezTo>
                  <a:lnTo>
                    <a:pt x="19787" y="20641"/>
                  </a:lnTo>
                  <a:cubicBezTo>
                    <a:pt x="19787" y="21171"/>
                    <a:pt x="20158" y="21600"/>
                    <a:pt x="20714" y="21600"/>
                  </a:cubicBezTo>
                  <a:cubicBezTo>
                    <a:pt x="21172" y="21600"/>
                    <a:pt x="21532" y="21171"/>
                    <a:pt x="21532" y="20641"/>
                  </a:cubicBezTo>
                  <a:lnTo>
                    <a:pt x="21532" y="14572"/>
                  </a:lnTo>
                  <a:cubicBezTo>
                    <a:pt x="21532" y="11166"/>
                    <a:pt x="19057" y="8302"/>
                    <a:pt x="16113" y="8302"/>
                  </a:cubicBezTo>
                  <a:lnTo>
                    <a:pt x="2963" y="8302"/>
                  </a:lnTo>
                  <a:lnTo>
                    <a:pt x="8666" y="1703"/>
                  </a:lnTo>
                  <a:cubicBezTo>
                    <a:pt x="8938" y="1274"/>
                    <a:pt x="8938" y="631"/>
                    <a:pt x="8666" y="315"/>
                  </a:cubicBezTo>
                  <a:cubicBezTo>
                    <a:pt x="8480" y="101"/>
                    <a:pt x="8251" y="0"/>
                    <a:pt x="80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2144" name="Google Shape;628;p53"/>
          <p:cNvGrpSpPr/>
          <p:nvPr/>
        </p:nvGrpSpPr>
        <p:grpSpPr>
          <a:xfrm>
            <a:off x="5601349" y="3747487"/>
            <a:ext cx="2223301" cy="362023"/>
            <a:chOff x="0" y="0"/>
            <a:chExt cx="2223300" cy="362021"/>
          </a:xfrm>
        </p:grpSpPr>
        <p:sp>
          <p:nvSpPr>
            <p:cNvPr id="2142" name="Google Shape;629;p53"/>
            <p:cNvSpPr/>
            <p:nvPr/>
          </p:nvSpPr>
          <p:spPr>
            <a:xfrm rot="16200000">
              <a:off x="989739" y="-871539"/>
              <a:ext cx="305922" cy="2161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813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24292F"/>
                  </a:solidFill>
                </a:defRPr>
              </a:pPr>
            </a:p>
          </p:txBody>
        </p:sp>
        <p:sp>
          <p:nvSpPr>
            <p:cNvPr id="2143" name="Google Shape;630;p53"/>
            <p:cNvSpPr/>
            <p:nvPr/>
          </p:nvSpPr>
          <p:spPr>
            <a:xfrm>
              <a:off x="0" y="0"/>
              <a:ext cx="124201" cy="123901"/>
            </a:xfrm>
            <a:prstGeom prst="ellipse">
              <a:avLst/>
            </a:prstGeom>
            <a:solidFill>
              <a:schemeClr val="accent2"/>
            </a:solidFill>
            <a:ln w="190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1_5_1_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2195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2188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2154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2152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153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2157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2155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156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2160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2158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159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2163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2161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162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2166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2164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165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2169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2167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168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2172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2170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171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2175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2173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174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2178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2176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177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2181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2179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180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2184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2182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183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2187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2185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186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2191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2189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190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2194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2192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193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219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97" name="Google Shape;635;p54"/>
          <p:cNvSpPr/>
          <p:nvPr/>
        </p:nvSpPr>
        <p:spPr>
          <a:xfrm>
            <a:off x="4659862" y="1450091"/>
            <a:ext cx="1999801" cy="2353500"/>
          </a:xfrm>
          <a:prstGeom prst="roundRect">
            <a:avLst>
              <a:gd name="adj" fmla="val 4602"/>
            </a:avLst>
          </a:prstGeom>
          <a:solidFill>
            <a:srgbClr val="FFFFFF"/>
          </a:solidFill>
          <a:ln>
            <a:solidFill>
              <a:srgbClr val="B7BFC7"/>
            </a:solidFill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900">
                <a:solidFill>
                  <a:srgbClr val="0D1117"/>
                </a:solidFill>
              </a:defRPr>
            </a:pPr>
          </a:p>
        </p:txBody>
      </p:sp>
      <p:grpSp>
        <p:nvGrpSpPr>
          <p:cNvPr id="2203" name="Google Shape;636;p54"/>
          <p:cNvGrpSpPr/>
          <p:nvPr/>
        </p:nvGrpSpPr>
        <p:grpSpPr>
          <a:xfrm>
            <a:off x="4661337" y="3322415"/>
            <a:ext cx="2002751" cy="481176"/>
            <a:chOff x="0" y="0"/>
            <a:chExt cx="2002750" cy="481174"/>
          </a:xfrm>
        </p:grpSpPr>
        <p:grpSp>
          <p:nvGrpSpPr>
            <p:cNvPr id="2200" name="Google Shape;637;p54"/>
            <p:cNvGrpSpPr/>
            <p:nvPr/>
          </p:nvGrpSpPr>
          <p:grpSpPr>
            <a:xfrm>
              <a:off x="-1" y="-1"/>
              <a:ext cx="2002752" cy="481176"/>
              <a:chOff x="0" y="0"/>
              <a:chExt cx="2002750" cy="481175"/>
            </a:xfrm>
          </p:grpSpPr>
          <p:sp>
            <p:nvSpPr>
              <p:cNvPr id="2198" name="Google Shape;638;p54"/>
              <p:cNvSpPr/>
              <p:nvPr/>
            </p:nvSpPr>
            <p:spPr>
              <a:xfrm>
                <a:off x="0" y="177874"/>
                <a:ext cx="1999801" cy="303301"/>
              </a:xfrm>
              <a:prstGeom prst="roundRect">
                <a:avLst>
                  <a:gd name="adj" fmla="val 31133"/>
                </a:avLst>
              </a:prstGeom>
              <a:solidFill>
                <a:srgbClr val="B7BFC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900">
                    <a:solidFill>
                      <a:srgbClr val="0D1117"/>
                    </a:solidFill>
                  </a:defRPr>
                </a:pPr>
              </a:p>
            </p:txBody>
          </p:sp>
          <p:sp>
            <p:nvSpPr>
              <p:cNvPr id="2199" name="Google Shape;639;p54"/>
              <p:cNvSpPr/>
              <p:nvPr/>
            </p:nvSpPr>
            <p:spPr>
              <a:xfrm>
                <a:off x="2949" y="-1"/>
                <a:ext cx="1999802" cy="274501"/>
              </a:xfrm>
              <a:prstGeom prst="rect">
                <a:avLst/>
              </a:prstGeom>
              <a:solidFill>
                <a:srgbClr val="B7BFC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1400">
                    <a:solidFill>
                      <a:srgbClr val="000000"/>
                    </a:solidFill>
                  </a:defRPr>
                </a:pPr>
              </a:p>
            </p:txBody>
          </p:sp>
        </p:grpSp>
        <p:sp>
          <p:nvSpPr>
            <p:cNvPr id="2201" name="Google Shape;640;p54"/>
            <p:cNvSpPr txBox="1"/>
            <p:nvPr/>
          </p:nvSpPr>
          <p:spPr>
            <a:xfrm>
              <a:off x="153700" y="177874"/>
              <a:ext cx="1087801" cy="172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80000"/>
                </a:lnSpc>
                <a:defRPr b="1" sz="1200"/>
              </a:lvl1pPr>
            </a:lstStyle>
            <a:p>
              <a:pPr/>
              <a:r>
                <a:t>Next Up.</a:t>
              </a:r>
            </a:p>
          </p:txBody>
        </p:sp>
        <p:sp>
          <p:nvSpPr>
            <p:cNvPr id="2202" name="Google Shape;641;p54"/>
            <p:cNvSpPr/>
            <p:nvPr/>
          </p:nvSpPr>
          <p:spPr>
            <a:xfrm flipH="1">
              <a:off x="1687293" y="181272"/>
              <a:ext cx="136905" cy="11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fill="norm" stroke="1" extrusionOk="0">
                  <a:moveTo>
                    <a:pt x="8033" y="0"/>
                  </a:moveTo>
                  <a:cubicBezTo>
                    <a:pt x="7815" y="0"/>
                    <a:pt x="7608" y="101"/>
                    <a:pt x="7466" y="315"/>
                  </a:cubicBezTo>
                  <a:lnTo>
                    <a:pt x="205" y="8617"/>
                  </a:lnTo>
                  <a:cubicBezTo>
                    <a:pt x="-68" y="8933"/>
                    <a:pt x="-68" y="9576"/>
                    <a:pt x="205" y="10005"/>
                  </a:cubicBezTo>
                  <a:lnTo>
                    <a:pt x="7466" y="18294"/>
                  </a:lnTo>
                  <a:cubicBezTo>
                    <a:pt x="7608" y="18509"/>
                    <a:pt x="7815" y="18622"/>
                    <a:pt x="8033" y="18622"/>
                  </a:cubicBezTo>
                  <a:cubicBezTo>
                    <a:pt x="8251" y="18622"/>
                    <a:pt x="8480" y="18509"/>
                    <a:pt x="8666" y="18294"/>
                  </a:cubicBezTo>
                  <a:cubicBezTo>
                    <a:pt x="8938" y="17979"/>
                    <a:pt x="8938" y="17336"/>
                    <a:pt x="8666" y="16919"/>
                  </a:cubicBezTo>
                  <a:lnTo>
                    <a:pt x="2963" y="10321"/>
                  </a:lnTo>
                  <a:lnTo>
                    <a:pt x="16113" y="10321"/>
                  </a:lnTo>
                  <a:cubicBezTo>
                    <a:pt x="18130" y="10321"/>
                    <a:pt x="19787" y="12238"/>
                    <a:pt x="19787" y="14572"/>
                  </a:cubicBezTo>
                  <a:lnTo>
                    <a:pt x="19787" y="20641"/>
                  </a:lnTo>
                  <a:cubicBezTo>
                    <a:pt x="19787" y="21171"/>
                    <a:pt x="20158" y="21600"/>
                    <a:pt x="20714" y="21600"/>
                  </a:cubicBezTo>
                  <a:cubicBezTo>
                    <a:pt x="21172" y="21600"/>
                    <a:pt x="21532" y="21171"/>
                    <a:pt x="21532" y="20641"/>
                  </a:cubicBezTo>
                  <a:lnTo>
                    <a:pt x="21532" y="14572"/>
                  </a:lnTo>
                  <a:cubicBezTo>
                    <a:pt x="21532" y="11166"/>
                    <a:pt x="19057" y="8302"/>
                    <a:pt x="16113" y="8302"/>
                  </a:cubicBezTo>
                  <a:lnTo>
                    <a:pt x="2963" y="8302"/>
                  </a:lnTo>
                  <a:lnTo>
                    <a:pt x="8666" y="1703"/>
                  </a:lnTo>
                  <a:cubicBezTo>
                    <a:pt x="8938" y="1274"/>
                    <a:pt x="8938" y="631"/>
                    <a:pt x="8666" y="315"/>
                  </a:cubicBezTo>
                  <a:cubicBezTo>
                    <a:pt x="8480" y="101"/>
                    <a:pt x="8251" y="0"/>
                    <a:pt x="80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204" name="标题文本"/>
          <p:cNvSpPr txBox="1"/>
          <p:nvPr>
            <p:ph type="title"/>
          </p:nvPr>
        </p:nvSpPr>
        <p:spPr>
          <a:xfrm>
            <a:off x="4889813" y="1652725"/>
            <a:ext cx="1539901" cy="4812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80000"/>
              </a:lnSpc>
              <a:defRPr b="1" sz="1800">
                <a:solidFill>
                  <a:srgbClr val="24292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205" name="Google Shape;644;p54"/>
          <p:cNvSpPr/>
          <p:nvPr/>
        </p:nvSpPr>
        <p:spPr>
          <a:xfrm>
            <a:off x="2500925" y="1450091"/>
            <a:ext cx="1999801" cy="2353500"/>
          </a:xfrm>
          <a:prstGeom prst="roundRect">
            <a:avLst>
              <a:gd name="adj" fmla="val 4602"/>
            </a:avLst>
          </a:prstGeom>
          <a:solidFill>
            <a:srgbClr val="FFFFFF"/>
          </a:solidFill>
          <a:ln w="19050">
            <a:solidFill>
              <a:schemeClr val="accent4"/>
            </a:solidFill>
            <a:miter lim="400000"/>
          </a:ln>
          <a:effectLst>
            <a:outerShdw sx="100000" sy="100000" kx="0" ky="0" algn="b" rotWithShape="0" blurRad="482600" dist="1143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900">
                <a:solidFill>
                  <a:srgbClr val="0D1117"/>
                </a:solidFill>
              </a:defRPr>
            </a:pPr>
          </a:p>
        </p:txBody>
      </p:sp>
      <p:grpSp>
        <p:nvGrpSpPr>
          <p:cNvPr id="2211" name="Google Shape;645;p54"/>
          <p:cNvGrpSpPr/>
          <p:nvPr/>
        </p:nvGrpSpPr>
        <p:grpSpPr>
          <a:xfrm>
            <a:off x="2500925" y="3322415"/>
            <a:ext cx="1999801" cy="481176"/>
            <a:chOff x="0" y="0"/>
            <a:chExt cx="1999800" cy="481174"/>
          </a:xfrm>
        </p:grpSpPr>
        <p:grpSp>
          <p:nvGrpSpPr>
            <p:cNvPr id="2208" name="Google Shape;646;p54"/>
            <p:cNvGrpSpPr/>
            <p:nvPr/>
          </p:nvGrpSpPr>
          <p:grpSpPr>
            <a:xfrm>
              <a:off x="0" y="-1"/>
              <a:ext cx="1999801" cy="481176"/>
              <a:chOff x="0" y="0"/>
              <a:chExt cx="1999800" cy="481175"/>
            </a:xfrm>
          </p:grpSpPr>
          <p:sp>
            <p:nvSpPr>
              <p:cNvPr id="2206" name="Google Shape;647;p54"/>
              <p:cNvSpPr/>
              <p:nvPr/>
            </p:nvSpPr>
            <p:spPr>
              <a:xfrm>
                <a:off x="0" y="177874"/>
                <a:ext cx="1999801" cy="303301"/>
              </a:xfrm>
              <a:prstGeom prst="roundRect">
                <a:avLst>
                  <a:gd name="adj" fmla="val 31133"/>
                </a:avLst>
              </a:prstGeom>
              <a:gradFill flip="none" rotWithShape="1">
                <a:gsLst>
                  <a:gs pos="0">
                    <a:srgbClr val="D2A8FF"/>
                  </a:gs>
                  <a:gs pos="50000">
                    <a:srgbClr val="F778BA"/>
                  </a:gs>
                  <a:gs pos="100000">
                    <a:srgbClr val="FF7B72"/>
                  </a:gs>
                </a:gsLst>
                <a:lin ang="0" scaled="0"/>
              </a:gradFill>
              <a:ln w="19050" cap="flat">
                <a:solidFill>
                  <a:schemeClr val="accent4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900">
                    <a:solidFill>
                      <a:srgbClr val="0D1117"/>
                    </a:solidFill>
                  </a:defRPr>
                </a:pPr>
              </a:p>
            </p:txBody>
          </p:sp>
          <p:sp>
            <p:nvSpPr>
              <p:cNvPr id="2207" name="Google Shape;648;p54"/>
              <p:cNvSpPr/>
              <p:nvPr/>
            </p:nvSpPr>
            <p:spPr>
              <a:xfrm>
                <a:off x="10105" y="-1"/>
                <a:ext cx="1979402" cy="274501"/>
              </a:xfrm>
              <a:prstGeom prst="rect">
                <a:avLst/>
              </a:prstGeom>
              <a:gradFill flip="none" rotWithShape="1">
                <a:gsLst>
                  <a:gs pos="0">
                    <a:srgbClr val="D2A8FF"/>
                  </a:gs>
                  <a:gs pos="50000">
                    <a:srgbClr val="F778BA"/>
                  </a:gs>
                  <a:gs pos="100000">
                    <a:srgbClr val="FF7B72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1400">
                    <a:solidFill>
                      <a:srgbClr val="000000"/>
                    </a:solidFill>
                  </a:defRPr>
                </a:pPr>
              </a:p>
            </p:txBody>
          </p:sp>
        </p:grpSp>
        <p:sp>
          <p:nvSpPr>
            <p:cNvPr id="2209" name="Google Shape;649;p54"/>
            <p:cNvSpPr txBox="1"/>
            <p:nvPr/>
          </p:nvSpPr>
          <p:spPr>
            <a:xfrm>
              <a:off x="153700" y="177874"/>
              <a:ext cx="1087801" cy="172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80000"/>
                </a:lnSpc>
                <a:defRPr b="1" sz="1200"/>
              </a:lvl1pPr>
            </a:lstStyle>
            <a:p>
              <a:pPr/>
              <a:r>
                <a:t>You Are Here!</a:t>
              </a:r>
            </a:p>
          </p:txBody>
        </p:sp>
        <p:pic>
          <p:nvPicPr>
            <p:cNvPr id="2210" name="Google Shape;650;p54" descr="Google Shape;650;p54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465499" y="16060"/>
              <a:ext cx="443402" cy="4434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12" name="Google Shape;653;p54"/>
          <p:cNvSpPr/>
          <p:nvPr/>
        </p:nvSpPr>
        <p:spPr>
          <a:xfrm>
            <a:off x="-852675" y="1512800"/>
            <a:ext cx="528001" cy="528000"/>
          </a:xfrm>
          <a:prstGeom prst="rect">
            <a:avLst/>
          </a:prstGeom>
          <a:solidFill>
            <a:srgbClr val="8B949E">
              <a:alpha val="390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2213" name="Google Shape;654;p54"/>
          <p:cNvSpPr/>
          <p:nvPr/>
        </p:nvSpPr>
        <p:spPr>
          <a:xfrm>
            <a:off x="339774" y="1450091"/>
            <a:ext cx="1999802" cy="2353500"/>
          </a:xfrm>
          <a:prstGeom prst="roundRect">
            <a:avLst>
              <a:gd name="adj" fmla="val 4602"/>
            </a:avLst>
          </a:prstGeom>
          <a:solidFill>
            <a:srgbClr val="FFFFFF"/>
          </a:solidFill>
          <a:ln>
            <a:solidFill>
              <a:srgbClr val="D6DDE5"/>
            </a:solidFill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900">
                <a:solidFill>
                  <a:srgbClr val="0D1117"/>
                </a:solidFill>
              </a:defRPr>
            </a:pPr>
          </a:p>
        </p:txBody>
      </p:sp>
      <p:grpSp>
        <p:nvGrpSpPr>
          <p:cNvPr id="2218" name="Google Shape;655;p54"/>
          <p:cNvGrpSpPr/>
          <p:nvPr/>
        </p:nvGrpSpPr>
        <p:grpSpPr>
          <a:xfrm>
            <a:off x="336825" y="3322415"/>
            <a:ext cx="2002751" cy="481176"/>
            <a:chOff x="0" y="0"/>
            <a:chExt cx="2002750" cy="481174"/>
          </a:xfrm>
        </p:grpSpPr>
        <p:grpSp>
          <p:nvGrpSpPr>
            <p:cNvPr id="2216" name="Google Shape;656;p54"/>
            <p:cNvGrpSpPr/>
            <p:nvPr/>
          </p:nvGrpSpPr>
          <p:grpSpPr>
            <a:xfrm>
              <a:off x="-1" y="-1"/>
              <a:ext cx="2002752" cy="481176"/>
              <a:chOff x="0" y="0"/>
              <a:chExt cx="2002750" cy="481175"/>
            </a:xfrm>
          </p:grpSpPr>
          <p:sp>
            <p:nvSpPr>
              <p:cNvPr id="2214" name="Google Shape;657;p54"/>
              <p:cNvSpPr/>
              <p:nvPr/>
            </p:nvSpPr>
            <p:spPr>
              <a:xfrm>
                <a:off x="0" y="177874"/>
                <a:ext cx="1999801" cy="303301"/>
              </a:xfrm>
              <a:prstGeom prst="roundRect">
                <a:avLst>
                  <a:gd name="adj" fmla="val 31133"/>
                </a:avLst>
              </a:prstGeom>
              <a:solidFill>
                <a:srgbClr val="D6DD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900">
                    <a:solidFill>
                      <a:srgbClr val="0D1117"/>
                    </a:solidFill>
                  </a:defRPr>
                </a:pPr>
              </a:p>
            </p:txBody>
          </p:sp>
          <p:sp>
            <p:nvSpPr>
              <p:cNvPr id="2215" name="Google Shape;658;p54"/>
              <p:cNvSpPr/>
              <p:nvPr/>
            </p:nvSpPr>
            <p:spPr>
              <a:xfrm>
                <a:off x="2949" y="-1"/>
                <a:ext cx="1999802" cy="274501"/>
              </a:xfrm>
              <a:prstGeom prst="rect">
                <a:avLst/>
              </a:prstGeom>
              <a:solidFill>
                <a:srgbClr val="D6DD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1400">
                    <a:solidFill>
                      <a:srgbClr val="000000"/>
                    </a:solidFill>
                  </a:defRPr>
                </a:pPr>
              </a:p>
            </p:txBody>
          </p:sp>
        </p:grpSp>
        <p:sp>
          <p:nvSpPr>
            <p:cNvPr id="2217" name="Google Shape;659;p54"/>
            <p:cNvSpPr txBox="1"/>
            <p:nvPr/>
          </p:nvSpPr>
          <p:spPr>
            <a:xfrm>
              <a:off x="153700" y="177874"/>
              <a:ext cx="1087801" cy="172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80000"/>
                </a:lnSpc>
                <a:defRPr b="1" sz="1200"/>
              </a:lvl1pPr>
            </a:lstStyle>
            <a:p>
              <a:pPr/>
              <a:r>
                <a:t>Completed!</a:t>
              </a:r>
            </a:p>
          </p:txBody>
        </p:sp>
      </p:grpSp>
      <p:grpSp>
        <p:nvGrpSpPr>
          <p:cNvPr id="2221" name="Google Shape;660;p54"/>
          <p:cNvGrpSpPr/>
          <p:nvPr/>
        </p:nvGrpSpPr>
        <p:grpSpPr>
          <a:xfrm>
            <a:off x="1276174" y="3747487"/>
            <a:ext cx="2224802" cy="362023"/>
            <a:chOff x="0" y="0"/>
            <a:chExt cx="2224800" cy="362021"/>
          </a:xfrm>
        </p:grpSpPr>
        <p:sp>
          <p:nvSpPr>
            <p:cNvPr id="2219" name="Google Shape;661;p54"/>
            <p:cNvSpPr/>
            <p:nvPr/>
          </p:nvSpPr>
          <p:spPr>
            <a:xfrm rot="16200000">
              <a:off x="990489" y="-872289"/>
              <a:ext cx="305922" cy="216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813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19050" cap="flat">
              <a:solidFill>
                <a:srgbClr val="B7BFC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24292F"/>
                  </a:solidFill>
                </a:defRPr>
              </a:pPr>
            </a:p>
          </p:txBody>
        </p:sp>
        <p:sp>
          <p:nvSpPr>
            <p:cNvPr id="2220" name="Google Shape;662;p54"/>
            <p:cNvSpPr/>
            <p:nvPr/>
          </p:nvSpPr>
          <p:spPr>
            <a:xfrm>
              <a:off x="0" y="0"/>
              <a:ext cx="124201" cy="123901"/>
            </a:xfrm>
            <a:prstGeom prst="ellipse">
              <a:avLst/>
            </a:prstGeom>
            <a:solidFill>
              <a:srgbClr val="B7BFC7"/>
            </a:solidFill>
            <a:ln w="190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2224" name="Google Shape;663;p54"/>
          <p:cNvGrpSpPr/>
          <p:nvPr/>
        </p:nvGrpSpPr>
        <p:grpSpPr>
          <a:xfrm>
            <a:off x="3438725" y="1159275"/>
            <a:ext cx="2220899" cy="362021"/>
            <a:chOff x="0" y="0"/>
            <a:chExt cx="2220899" cy="362020"/>
          </a:xfrm>
        </p:grpSpPr>
        <p:sp>
          <p:nvSpPr>
            <p:cNvPr id="2222" name="Google Shape;664;p54"/>
            <p:cNvSpPr/>
            <p:nvPr/>
          </p:nvSpPr>
          <p:spPr>
            <a:xfrm flipH="1" rot="16200000">
              <a:off x="996039" y="-933940"/>
              <a:ext cx="290920" cy="2158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68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24292F"/>
                  </a:solidFill>
                </a:defRPr>
              </a:pPr>
            </a:p>
          </p:txBody>
        </p:sp>
        <p:sp>
          <p:nvSpPr>
            <p:cNvPr id="2223" name="Google Shape;665;p54"/>
            <p:cNvSpPr/>
            <p:nvPr/>
          </p:nvSpPr>
          <p:spPr>
            <a:xfrm>
              <a:off x="0" y="238120"/>
              <a:ext cx="124201" cy="123901"/>
            </a:xfrm>
            <a:prstGeom prst="ellipse">
              <a:avLst/>
            </a:prstGeom>
            <a:solidFill>
              <a:schemeClr val="accent2"/>
            </a:solidFill>
            <a:ln w="190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225" name="Google Shape;666;p54"/>
          <p:cNvSpPr/>
          <p:nvPr/>
        </p:nvSpPr>
        <p:spPr>
          <a:xfrm>
            <a:off x="6823225" y="1450091"/>
            <a:ext cx="1999801" cy="2353500"/>
          </a:xfrm>
          <a:prstGeom prst="roundRect">
            <a:avLst>
              <a:gd name="adj" fmla="val 4602"/>
            </a:avLst>
          </a:prstGeom>
          <a:solidFill>
            <a:srgbClr val="FFFFFF"/>
          </a:solidFill>
          <a:ln>
            <a:solidFill>
              <a:srgbClr val="B7BFC7"/>
            </a:solidFill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900">
                <a:solidFill>
                  <a:srgbClr val="0D1117"/>
                </a:solidFill>
              </a:defRPr>
            </a:pPr>
          </a:p>
        </p:txBody>
      </p:sp>
      <p:grpSp>
        <p:nvGrpSpPr>
          <p:cNvPr id="2231" name="Google Shape;667;p54"/>
          <p:cNvGrpSpPr/>
          <p:nvPr/>
        </p:nvGrpSpPr>
        <p:grpSpPr>
          <a:xfrm>
            <a:off x="6824699" y="3322415"/>
            <a:ext cx="2002751" cy="481176"/>
            <a:chOff x="0" y="0"/>
            <a:chExt cx="2002750" cy="481174"/>
          </a:xfrm>
        </p:grpSpPr>
        <p:grpSp>
          <p:nvGrpSpPr>
            <p:cNvPr id="2228" name="Google Shape;668;p54"/>
            <p:cNvGrpSpPr/>
            <p:nvPr/>
          </p:nvGrpSpPr>
          <p:grpSpPr>
            <a:xfrm>
              <a:off x="-1" y="-1"/>
              <a:ext cx="2002752" cy="481176"/>
              <a:chOff x="0" y="0"/>
              <a:chExt cx="2002750" cy="481175"/>
            </a:xfrm>
          </p:grpSpPr>
          <p:sp>
            <p:nvSpPr>
              <p:cNvPr id="2226" name="Google Shape;669;p54"/>
              <p:cNvSpPr/>
              <p:nvPr/>
            </p:nvSpPr>
            <p:spPr>
              <a:xfrm>
                <a:off x="0" y="177874"/>
                <a:ext cx="1999801" cy="303301"/>
              </a:xfrm>
              <a:prstGeom prst="roundRect">
                <a:avLst>
                  <a:gd name="adj" fmla="val 31133"/>
                </a:avLst>
              </a:prstGeom>
              <a:solidFill>
                <a:srgbClr val="B7BFC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900">
                    <a:solidFill>
                      <a:srgbClr val="0D1117"/>
                    </a:solidFill>
                  </a:defRPr>
                </a:pPr>
              </a:p>
            </p:txBody>
          </p:sp>
          <p:sp>
            <p:nvSpPr>
              <p:cNvPr id="2227" name="Google Shape;670;p54"/>
              <p:cNvSpPr/>
              <p:nvPr/>
            </p:nvSpPr>
            <p:spPr>
              <a:xfrm>
                <a:off x="2949" y="-1"/>
                <a:ext cx="1999802" cy="274501"/>
              </a:xfrm>
              <a:prstGeom prst="rect">
                <a:avLst/>
              </a:prstGeom>
              <a:solidFill>
                <a:srgbClr val="B7BFC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1400">
                    <a:solidFill>
                      <a:srgbClr val="000000"/>
                    </a:solidFill>
                  </a:defRPr>
                </a:pPr>
              </a:p>
            </p:txBody>
          </p:sp>
        </p:grpSp>
        <p:sp>
          <p:nvSpPr>
            <p:cNvPr id="2229" name="Google Shape;671;p54"/>
            <p:cNvSpPr txBox="1"/>
            <p:nvPr/>
          </p:nvSpPr>
          <p:spPr>
            <a:xfrm>
              <a:off x="153700" y="177874"/>
              <a:ext cx="1087801" cy="172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80000"/>
                </a:lnSpc>
                <a:defRPr b="1" sz="1200"/>
              </a:lvl1pPr>
            </a:lstStyle>
            <a:p>
              <a:pPr/>
              <a:r>
                <a:t>Next Up.</a:t>
              </a:r>
            </a:p>
          </p:txBody>
        </p:sp>
        <p:sp>
          <p:nvSpPr>
            <p:cNvPr id="2230" name="Google Shape;672;p54"/>
            <p:cNvSpPr/>
            <p:nvPr/>
          </p:nvSpPr>
          <p:spPr>
            <a:xfrm flipH="1">
              <a:off x="1687293" y="181272"/>
              <a:ext cx="136905" cy="11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fill="norm" stroke="1" extrusionOk="0">
                  <a:moveTo>
                    <a:pt x="8033" y="0"/>
                  </a:moveTo>
                  <a:cubicBezTo>
                    <a:pt x="7815" y="0"/>
                    <a:pt x="7608" y="101"/>
                    <a:pt x="7466" y="315"/>
                  </a:cubicBezTo>
                  <a:lnTo>
                    <a:pt x="205" y="8617"/>
                  </a:lnTo>
                  <a:cubicBezTo>
                    <a:pt x="-68" y="8933"/>
                    <a:pt x="-68" y="9576"/>
                    <a:pt x="205" y="10005"/>
                  </a:cubicBezTo>
                  <a:lnTo>
                    <a:pt x="7466" y="18294"/>
                  </a:lnTo>
                  <a:cubicBezTo>
                    <a:pt x="7608" y="18509"/>
                    <a:pt x="7815" y="18622"/>
                    <a:pt x="8033" y="18622"/>
                  </a:cubicBezTo>
                  <a:cubicBezTo>
                    <a:pt x="8251" y="18622"/>
                    <a:pt x="8480" y="18509"/>
                    <a:pt x="8666" y="18294"/>
                  </a:cubicBezTo>
                  <a:cubicBezTo>
                    <a:pt x="8938" y="17979"/>
                    <a:pt x="8938" y="17336"/>
                    <a:pt x="8666" y="16919"/>
                  </a:cubicBezTo>
                  <a:lnTo>
                    <a:pt x="2963" y="10321"/>
                  </a:lnTo>
                  <a:lnTo>
                    <a:pt x="16113" y="10321"/>
                  </a:lnTo>
                  <a:cubicBezTo>
                    <a:pt x="18130" y="10321"/>
                    <a:pt x="19787" y="12238"/>
                    <a:pt x="19787" y="14572"/>
                  </a:cubicBezTo>
                  <a:lnTo>
                    <a:pt x="19787" y="20641"/>
                  </a:lnTo>
                  <a:cubicBezTo>
                    <a:pt x="19787" y="21171"/>
                    <a:pt x="20158" y="21600"/>
                    <a:pt x="20714" y="21600"/>
                  </a:cubicBezTo>
                  <a:cubicBezTo>
                    <a:pt x="21172" y="21600"/>
                    <a:pt x="21532" y="21171"/>
                    <a:pt x="21532" y="20641"/>
                  </a:cubicBezTo>
                  <a:lnTo>
                    <a:pt x="21532" y="14572"/>
                  </a:lnTo>
                  <a:cubicBezTo>
                    <a:pt x="21532" y="11166"/>
                    <a:pt x="19057" y="8302"/>
                    <a:pt x="16113" y="8302"/>
                  </a:cubicBezTo>
                  <a:lnTo>
                    <a:pt x="2963" y="8302"/>
                  </a:lnTo>
                  <a:lnTo>
                    <a:pt x="8666" y="1703"/>
                  </a:lnTo>
                  <a:cubicBezTo>
                    <a:pt x="8938" y="1274"/>
                    <a:pt x="8938" y="631"/>
                    <a:pt x="8666" y="315"/>
                  </a:cubicBezTo>
                  <a:cubicBezTo>
                    <a:pt x="8480" y="101"/>
                    <a:pt x="8251" y="0"/>
                    <a:pt x="80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2234" name="Google Shape;673;p54"/>
          <p:cNvGrpSpPr/>
          <p:nvPr/>
        </p:nvGrpSpPr>
        <p:grpSpPr>
          <a:xfrm>
            <a:off x="5601349" y="3747487"/>
            <a:ext cx="2223301" cy="362023"/>
            <a:chOff x="0" y="0"/>
            <a:chExt cx="2223300" cy="362021"/>
          </a:xfrm>
        </p:grpSpPr>
        <p:sp>
          <p:nvSpPr>
            <p:cNvPr id="2232" name="Google Shape;674;p54"/>
            <p:cNvSpPr/>
            <p:nvPr/>
          </p:nvSpPr>
          <p:spPr>
            <a:xfrm rot="16200000">
              <a:off x="989739" y="-871539"/>
              <a:ext cx="305922" cy="2161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813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24292F"/>
                  </a:solidFill>
                </a:defRPr>
              </a:pPr>
            </a:p>
          </p:txBody>
        </p:sp>
        <p:sp>
          <p:nvSpPr>
            <p:cNvPr id="2233" name="Google Shape;675;p54"/>
            <p:cNvSpPr/>
            <p:nvPr/>
          </p:nvSpPr>
          <p:spPr>
            <a:xfrm>
              <a:off x="0" y="0"/>
              <a:ext cx="124201" cy="123901"/>
            </a:xfrm>
            <a:prstGeom prst="ellipse">
              <a:avLst/>
            </a:prstGeom>
            <a:solidFill>
              <a:schemeClr val="accent2"/>
            </a:solidFill>
            <a:ln w="190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1_5_1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2285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2278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2244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2242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243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2247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2245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246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2250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2248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249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2253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2251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252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2256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2254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255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2259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2257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258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2262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2260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261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2265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2263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264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2268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2266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267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2271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2269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270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2274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2272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273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2277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2275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276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2281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2279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280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2284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2282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283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22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87" name="Google Shape;682;p55"/>
          <p:cNvSpPr/>
          <p:nvPr/>
        </p:nvSpPr>
        <p:spPr>
          <a:xfrm>
            <a:off x="-852675" y="1512800"/>
            <a:ext cx="528001" cy="528000"/>
          </a:xfrm>
          <a:prstGeom prst="rect">
            <a:avLst/>
          </a:prstGeom>
          <a:solidFill>
            <a:srgbClr val="8B949E">
              <a:alpha val="390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2288" name="Google Shape;683;p55"/>
          <p:cNvSpPr/>
          <p:nvPr/>
        </p:nvSpPr>
        <p:spPr>
          <a:xfrm>
            <a:off x="2500925" y="1450091"/>
            <a:ext cx="1999801" cy="2353500"/>
          </a:xfrm>
          <a:prstGeom prst="roundRect">
            <a:avLst>
              <a:gd name="adj" fmla="val 4602"/>
            </a:avLst>
          </a:prstGeom>
          <a:solidFill>
            <a:srgbClr val="FFFFFF"/>
          </a:solidFill>
          <a:ln>
            <a:solidFill>
              <a:srgbClr val="D6DDE5"/>
            </a:solidFill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900">
                <a:solidFill>
                  <a:srgbClr val="0D1117"/>
                </a:solidFill>
              </a:defRPr>
            </a:pPr>
          </a:p>
        </p:txBody>
      </p:sp>
      <p:grpSp>
        <p:nvGrpSpPr>
          <p:cNvPr id="2293" name="Google Shape;684;p55"/>
          <p:cNvGrpSpPr/>
          <p:nvPr/>
        </p:nvGrpSpPr>
        <p:grpSpPr>
          <a:xfrm>
            <a:off x="2499449" y="3322415"/>
            <a:ext cx="2002751" cy="481176"/>
            <a:chOff x="0" y="0"/>
            <a:chExt cx="2002750" cy="481174"/>
          </a:xfrm>
        </p:grpSpPr>
        <p:grpSp>
          <p:nvGrpSpPr>
            <p:cNvPr id="2291" name="Google Shape;685;p55"/>
            <p:cNvGrpSpPr/>
            <p:nvPr/>
          </p:nvGrpSpPr>
          <p:grpSpPr>
            <a:xfrm>
              <a:off x="-1" y="-1"/>
              <a:ext cx="2002752" cy="481176"/>
              <a:chOff x="0" y="0"/>
              <a:chExt cx="2002750" cy="481175"/>
            </a:xfrm>
          </p:grpSpPr>
          <p:sp>
            <p:nvSpPr>
              <p:cNvPr id="2289" name="Google Shape;686;p55"/>
              <p:cNvSpPr/>
              <p:nvPr/>
            </p:nvSpPr>
            <p:spPr>
              <a:xfrm>
                <a:off x="0" y="177874"/>
                <a:ext cx="1999801" cy="303301"/>
              </a:xfrm>
              <a:prstGeom prst="roundRect">
                <a:avLst>
                  <a:gd name="adj" fmla="val 31133"/>
                </a:avLst>
              </a:prstGeom>
              <a:solidFill>
                <a:srgbClr val="D6DD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900">
                    <a:solidFill>
                      <a:srgbClr val="0D1117"/>
                    </a:solidFill>
                  </a:defRPr>
                </a:pPr>
              </a:p>
            </p:txBody>
          </p:sp>
          <p:sp>
            <p:nvSpPr>
              <p:cNvPr id="2290" name="Google Shape;687;p55"/>
              <p:cNvSpPr/>
              <p:nvPr/>
            </p:nvSpPr>
            <p:spPr>
              <a:xfrm>
                <a:off x="2949" y="-1"/>
                <a:ext cx="1999802" cy="274501"/>
              </a:xfrm>
              <a:prstGeom prst="rect">
                <a:avLst/>
              </a:prstGeom>
              <a:solidFill>
                <a:srgbClr val="D6DD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1400">
                    <a:solidFill>
                      <a:srgbClr val="000000"/>
                    </a:solidFill>
                  </a:defRPr>
                </a:pPr>
              </a:p>
            </p:txBody>
          </p:sp>
        </p:grpSp>
        <p:sp>
          <p:nvSpPr>
            <p:cNvPr id="2292" name="Google Shape;688;p55"/>
            <p:cNvSpPr txBox="1"/>
            <p:nvPr/>
          </p:nvSpPr>
          <p:spPr>
            <a:xfrm>
              <a:off x="153700" y="177874"/>
              <a:ext cx="1087801" cy="172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80000"/>
                </a:lnSpc>
                <a:defRPr b="1" sz="1200"/>
              </a:lvl1pPr>
            </a:lstStyle>
            <a:p>
              <a:pPr/>
              <a:r>
                <a:t>Completed!</a:t>
              </a:r>
            </a:p>
          </p:txBody>
        </p:sp>
      </p:grpSp>
      <p:sp>
        <p:nvSpPr>
          <p:cNvPr id="2294" name="Google Shape;689;p55"/>
          <p:cNvSpPr/>
          <p:nvPr/>
        </p:nvSpPr>
        <p:spPr>
          <a:xfrm>
            <a:off x="339774" y="1450091"/>
            <a:ext cx="1999802" cy="2353500"/>
          </a:xfrm>
          <a:prstGeom prst="roundRect">
            <a:avLst>
              <a:gd name="adj" fmla="val 4602"/>
            </a:avLst>
          </a:prstGeom>
          <a:solidFill>
            <a:srgbClr val="FFFFFF"/>
          </a:solidFill>
          <a:ln>
            <a:solidFill>
              <a:srgbClr val="D6DDE5"/>
            </a:solidFill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900">
                <a:solidFill>
                  <a:srgbClr val="0D1117"/>
                </a:solidFill>
              </a:defRPr>
            </a:pPr>
          </a:p>
        </p:txBody>
      </p:sp>
      <p:grpSp>
        <p:nvGrpSpPr>
          <p:cNvPr id="2299" name="Google Shape;690;p55"/>
          <p:cNvGrpSpPr/>
          <p:nvPr/>
        </p:nvGrpSpPr>
        <p:grpSpPr>
          <a:xfrm>
            <a:off x="336825" y="3322415"/>
            <a:ext cx="2002751" cy="481176"/>
            <a:chOff x="0" y="0"/>
            <a:chExt cx="2002750" cy="481174"/>
          </a:xfrm>
        </p:grpSpPr>
        <p:grpSp>
          <p:nvGrpSpPr>
            <p:cNvPr id="2297" name="Google Shape;691;p55"/>
            <p:cNvGrpSpPr/>
            <p:nvPr/>
          </p:nvGrpSpPr>
          <p:grpSpPr>
            <a:xfrm>
              <a:off x="-1" y="-1"/>
              <a:ext cx="2002752" cy="481176"/>
              <a:chOff x="0" y="0"/>
              <a:chExt cx="2002750" cy="481175"/>
            </a:xfrm>
          </p:grpSpPr>
          <p:sp>
            <p:nvSpPr>
              <p:cNvPr id="2295" name="Google Shape;692;p55"/>
              <p:cNvSpPr/>
              <p:nvPr/>
            </p:nvSpPr>
            <p:spPr>
              <a:xfrm>
                <a:off x="0" y="177874"/>
                <a:ext cx="1999801" cy="303301"/>
              </a:xfrm>
              <a:prstGeom prst="roundRect">
                <a:avLst>
                  <a:gd name="adj" fmla="val 31133"/>
                </a:avLst>
              </a:prstGeom>
              <a:solidFill>
                <a:srgbClr val="D6DD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900">
                    <a:solidFill>
                      <a:srgbClr val="0D1117"/>
                    </a:solidFill>
                  </a:defRPr>
                </a:pPr>
              </a:p>
            </p:txBody>
          </p:sp>
          <p:sp>
            <p:nvSpPr>
              <p:cNvPr id="2296" name="Google Shape;693;p55"/>
              <p:cNvSpPr/>
              <p:nvPr/>
            </p:nvSpPr>
            <p:spPr>
              <a:xfrm>
                <a:off x="2949" y="-1"/>
                <a:ext cx="1999802" cy="274501"/>
              </a:xfrm>
              <a:prstGeom prst="rect">
                <a:avLst/>
              </a:prstGeom>
              <a:solidFill>
                <a:srgbClr val="D6DD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1400">
                    <a:solidFill>
                      <a:srgbClr val="000000"/>
                    </a:solidFill>
                  </a:defRPr>
                </a:pPr>
              </a:p>
            </p:txBody>
          </p:sp>
        </p:grpSp>
        <p:sp>
          <p:nvSpPr>
            <p:cNvPr id="2298" name="Google Shape;694;p55"/>
            <p:cNvSpPr txBox="1"/>
            <p:nvPr/>
          </p:nvSpPr>
          <p:spPr>
            <a:xfrm>
              <a:off x="153700" y="177874"/>
              <a:ext cx="1087801" cy="172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80000"/>
                </a:lnSpc>
                <a:defRPr b="1" sz="1200"/>
              </a:lvl1pPr>
            </a:lstStyle>
            <a:p>
              <a:pPr/>
              <a:r>
                <a:t>Completed!</a:t>
              </a:r>
            </a:p>
          </p:txBody>
        </p:sp>
      </p:grpSp>
      <p:grpSp>
        <p:nvGrpSpPr>
          <p:cNvPr id="2302" name="Google Shape;695;p55"/>
          <p:cNvGrpSpPr/>
          <p:nvPr/>
        </p:nvGrpSpPr>
        <p:grpSpPr>
          <a:xfrm>
            <a:off x="1276175" y="3747487"/>
            <a:ext cx="2223300" cy="362023"/>
            <a:chOff x="0" y="0"/>
            <a:chExt cx="2223300" cy="362021"/>
          </a:xfrm>
        </p:grpSpPr>
        <p:sp>
          <p:nvSpPr>
            <p:cNvPr id="2300" name="Google Shape;696;p55"/>
            <p:cNvSpPr/>
            <p:nvPr/>
          </p:nvSpPr>
          <p:spPr>
            <a:xfrm rot="16200000">
              <a:off x="989739" y="-871539"/>
              <a:ext cx="305922" cy="2161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813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19050" cap="flat">
              <a:solidFill>
                <a:srgbClr val="B7BFC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24292F"/>
                  </a:solidFill>
                </a:defRPr>
              </a:pPr>
            </a:p>
          </p:txBody>
        </p:sp>
        <p:sp>
          <p:nvSpPr>
            <p:cNvPr id="2301" name="Google Shape;697;p55"/>
            <p:cNvSpPr/>
            <p:nvPr/>
          </p:nvSpPr>
          <p:spPr>
            <a:xfrm>
              <a:off x="0" y="0"/>
              <a:ext cx="124201" cy="123901"/>
            </a:xfrm>
            <a:prstGeom prst="ellipse">
              <a:avLst/>
            </a:prstGeom>
            <a:solidFill>
              <a:srgbClr val="B7BFC7"/>
            </a:solidFill>
            <a:ln w="190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2305" name="Google Shape;698;p55"/>
          <p:cNvGrpSpPr/>
          <p:nvPr/>
        </p:nvGrpSpPr>
        <p:grpSpPr>
          <a:xfrm>
            <a:off x="3438725" y="1159275"/>
            <a:ext cx="2223300" cy="362021"/>
            <a:chOff x="0" y="0"/>
            <a:chExt cx="2223300" cy="362020"/>
          </a:xfrm>
        </p:grpSpPr>
        <p:sp>
          <p:nvSpPr>
            <p:cNvPr id="2303" name="Google Shape;699;p55"/>
            <p:cNvSpPr/>
            <p:nvPr/>
          </p:nvSpPr>
          <p:spPr>
            <a:xfrm flipH="1" rot="16200000">
              <a:off x="997240" y="-935141"/>
              <a:ext cx="290920" cy="2161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68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19050" cap="flat">
              <a:solidFill>
                <a:srgbClr val="B7BFC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24292F"/>
                  </a:solidFill>
                </a:defRPr>
              </a:pPr>
            </a:p>
          </p:txBody>
        </p:sp>
        <p:sp>
          <p:nvSpPr>
            <p:cNvPr id="2304" name="Google Shape;700;p55"/>
            <p:cNvSpPr/>
            <p:nvPr/>
          </p:nvSpPr>
          <p:spPr>
            <a:xfrm>
              <a:off x="0" y="238120"/>
              <a:ext cx="124201" cy="123901"/>
            </a:xfrm>
            <a:prstGeom prst="ellipse">
              <a:avLst/>
            </a:prstGeom>
            <a:solidFill>
              <a:srgbClr val="B7BFC7"/>
            </a:solidFill>
            <a:ln w="190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306" name="Google Shape;702;p55"/>
          <p:cNvSpPr/>
          <p:nvPr/>
        </p:nvSpPr>
        <p:spPr>
          <a:xfrm>
            <a:off x="6823225" y="1450091"/>
            <a:ext cx="1999801" cy="2353500"/>
          </a:xfrm>
          <a:prstGeom prst="roundRect">
            <a:avLst>
              <a:gd name="adj" fmla="val 4602"/>
            </a:avLst>
          </a:prstGeom>
          <a:solidFill>
            <a:srgbClr val="FFFFFF"/>
          </a:solidFill>
          <a:ln>
            <a:solidFill>
              <a:srgbClr val="B7BFC7"/>
            </a:solidFill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900">
                <a:solidFill>
                  <a:srgbClr val="0D1117"/>
                </a:solidFill>
              </a:defRPr>
            </a:pPr>
          </a:p>
        </p:txBody>
      </p:sp>
      <p:grpSp>
        <p:nvGrpSpPr>
          <p:cNvPr id="2312" name="Google Shape;703;p55"/>
          <p:cNvGrpSpPr/>
          <p:nvPr/>
        </p:nvGrpSpPr>
        <p:grpSpPr>
          <a:xfrm>
            <a:off x="6824699" y="3322415"/>
            <a:ext cx="2002751" cy="481176"/>
            <a:chOff x="0" y="0"/>
            <a:chExt cx="2002750" cy="481174"/>
          </a:xfrm>
        </p:grpSpPr>
        <p:grpSp>
          <p:nvGrpSpPr>
            <p:cNvPr id="2309" name="Google Shape;704;p55"/>
            <p:cNvGrpSpPr/>
            <p:nvPr/>
          </p:nvGrpSpPr>
          <p:grpSpPr>
            <a:xfrm>
              <a:off x="-1" y="-1"/>
              <a:ext cx="2002752" cy="481176"/>
              <a:chOff x="0" y="0"/>
              <a:chExt cx="2002750" cy="481175"/>
            </a:xfrm>
          </p:grpSpPr>
          <p:sp>
            <p:nvSpPr>
              <p:cNvPr id="2307" name="Google Shape;705;p55"/>
              <p:cNvSpPr/>
              <p:nvPr/>
            </p:nvSpPr>
            <p:spPr>
              <a:xfrm>
                <a:off x="0" y="177874"/>
                <a:ext cx="1999801" cy="303301"/>
              </a:xfrm>
              <a:prstGeom prst="roundRect">
                <a:avLst>
                  <a:gd name="adj" fmla="val 31133"/>
                </a:avLst>
              </a:prstGeom>
              <a:solidFill>
                <a:srgbClr val="B7BFC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900">
                    <a:solidFill>
                      <a:srgbClr val="0D1117"/>
                    </a:solidFill>
                  </a:defRPr>
                </a:pPr>
              </a:p>
            </p:txBody>
          </p:sp>
          <p:sp>
            <p:nvSpPr>
              <p:cNvPr id="2308" name="Google Shape;706;p55"/>
              <p:cNvSpPr/>
              <p:nvPr/>
            </p:nvSpPr>
            <p:spPr>
              <a:xfrm>
                <a:off x="2949" y="-1"/>
                <a:ext cx="1999802" cy="274501"/>
              </a:xfrm>
              <a:prstGeom prst="rect">
                <a:avLst/>
              </a:prstGeom>
              <a:solidFill>
                <a:srgbClr val="B7BFC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1400">
                    <a:solidFill>
                      <a:srgbClr val="000000"/>
                    </a:solidFill>
                  </a:defRPr>
                </a:pPr>
              </a:p>
            </p:txBody>
          </p:sp>
        </p:grpSp>
        <p:sp>
          <p:nvSpPr>
            <p:cNvPr id="2310" name="Google Shape;707;p55"/>
            <p:cNvSpPr txBox="1"/>
            <p:nvPr/>
          </p:nvSpPr>
          <p:spPr>
            <a:xfrm>
              <a:off x="153700" y="177874"/>
              <a:ext cx="1087801" cy="172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80000"/>
                </a:lnSpc>
                <a:defRPr b="1" sz="1200"/>
              </a:lvl1pPr>
            </a:lstStyle>
            <a:p>
              <a:pPr/>
              <a:r>
                <a:t>Next Up.</a:t>
              </a:r>
            </a:p>
          </p:txBody>
        </p:sp>
        <p:sp>
          <p:nvSpPr>
            <p:cNvPr id="2311" name="Google Shape;708;p55"/>
            <p:cNvSpPr/>
            <p:nvPr/>
          </p:nvSpPr>
          <p:spPr>
            <a:xfrm flipH="1">
              <a:off x="1687293" y="181272"/>
              <a:ext cx="136905" cy="11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fill="norm" stroke="1" extrusionOk="0">
                  <a:moveTo>
                    <a:pt x="8033" y="0"/>
                  </a:moveTo>
                  <a:cubicBezTo>
                    <a:pt x="7815" y="0"/>
                    <a:pt x="7608" y="101"/>
                    <a:pt x="7466" y="315"/>
                  </a:cubicBezTo>
                  <a:lnTo>
                    <a:pt x="205" y="8617"/>
                  </a:lnTo>
                  <a:cubicBezTo>
                    <a:pt x="-68" y="8933"/>
                    <a:pt x="-68" y="9576"/>
                    <a:pt x="205" y="10005"/>
                  </a:cubicBezTo>
                  <a:lnTo>
                    <a:pt x="7466" y="18294"/>
                  </a:lnTo>
                  <a:cubicBezTo>
                    <a:pt x="7608" y="18509"/>
                    <a:pt x="7815" y="18622"/>
                    <a:pt x="8033" y="18622"/>
                  </a:cubicBezTo>
                  <a:cubicBezTo>
                    <a:pt x="8251" y="18622"/>
                    <a:pt x="8480" y="18509"/>
                    <a:pt x="8666" y="18294"/>
                  </a:cubicBezTo>
                  <a:cubicBezTo>
                    <a:pt x="8938" y="17979"/>
                    <a:pt x="8938" y="17336"/>
                    <a:pt x="8666" y="16919"/>
                  </a:cubicBezTo>
                  <a:lnTo>
                    <a:pt x="2963" y="10321"/>
                  </a:lnTo>
                  <a:lnTo>
                    <a:pt x="16113" y="10321"/>
                  </a:lnTo>
                  <a:cubicBezTo>
                    <a:pt x="18130" y="10321"/>
                    <a:pt x="19787" y="12238"/>
                    <a:pt x="19787" y="14572"/>
                  </a:cubicBezTo>
                  <a:lnTo>
                    <a:pt x="19787" y="20641"/>
                  </a:lnTo>
                  <a:cubicBezTo>
                    <a:pt x="19787" y="21171"/>
                    <a:pt x="20158" y="21600"/>
                    <a:pt x="20714" y="21600"/>
                  </a:cubicBezTo>
                  <a:cubicBezTo>
                    <a:pt x="21172" y="21600"/>
                    <a:pt x="21532" y="21171"/>
                    <a:pt x="21532" y="20641"/>
                  </a:cubicBezTo>
                  <a:lnTo>
                    <a:pt x="21532" y="14572"/>
                  </a:lnTo>
                  <a:cubicBezTo>
                    <a:pt x="21532" y="11166"/>
                    <a:pt x="19057" y="8302"/>
                    <a:pt x="16113" y="8302"/>
                  </a:cubicBezTo>
                  <a:lnTo>
                    <a:pt x="2963" y="8302"/>
                  </a:lnTo>
                  <a:lnTo>
                    <a:pt x="8666" y="1703"/>
                  </a:lnTo>
                  <a:cubicBezTo>
                    <a:pt x="8938" y="1274"/>
                    <a:pt x="8938" y="631"/>
                    <a:pt x="8666" y="315"/>
                  </a:cubicBezTo>
                  <a:cubicBezTo>
                    <a:pt x="8480" y="101"/>
                    <a:pt x="8251" y="0"/>
                    <a:pt x="80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313" name="Google Shape;701;p55"/>
          <p:cNvSpPr/>
          <p:nvPr/>
        </p:nvSpPr>
        <p:spPr>
          <a:xfrm>
            <a:off x="4662075" y="1450091"/>
            <a:ext cx="1999801" cy="2353500"/>
          </a:xfrm>
          <a:prstGeom prst="roundRect">
            <a:avLst>
              <a:gd name="adj" fmla="val 4602"/>
            </a:avLst>
          </a:prstGeom>
          <a:solidFill>
            <a:srgbClr val="FFFFFF"/>
          </a:solidFill>
          <a:ln w="19050">
            <a:solidFill>
              <a:schemeClr val="accent4"/>
            </a:solidFill>
            <a:miter lim="400000"/>
          </a:ln>
          <a:effectLst>
            <a:outerShdw sx="100000" sy="100000" kx="0" ky="0" algn="b" rotWithShape="0" blurRad="482600" dist="1143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900">
                <a:solidFill>
                  <a:srgbClr val="0D1117"/>
                </a:solidFill>
              </a:defRPr>
            </a:pPr>
          </a:p>
        </p:txBody>
      </p:sp>
      <p:grpSp>
        <p:nvGrpSpPr>
          <p:cNvPr id="2319" name="Google Shape;709;p55"/>
          <p:cNvGrpSpPr/>
          <p:nvPr/>
        </p:nvGrpSpPr>
        <p:grpSpPr>
          <a:xfrm>
            <a:off x="4662075" y="3322415"/>
            <a:ext cx="1999801" cy="481176"/>
            <a:chOff x="0" y="0"/>
            <a:chExt cx="1999800" cy="481174"/>
          </a:xfrm>
        </p:grpSpPr>
        <p:grpSp>
          <p:nvGrpSpPr>
            <p:cNvPr id="2316" name="Google Shape;710;p55"/>
            <p:cNvGrpSpPr/>
            <p:nvPr/>
          </p:nvGrpSpPr>
          <p:grpSpPr>
            <a:xfrm>
              <a:off x="0" y="-1"/>
              <a:ext cx="1999801" cy="481176"/>
              <a:chOff x="0" y="0"/>
              <a:chExt cx="1999800" cy="481175"/>
            </a:xfrm>
          </p:grpSpPr>
          <p:sp>
            <p:nvSpPr>
              <p:cNvPr id="2314" name="Google Shape;711;p55"/>
              <p:cNvSpPr/>
              <p:nvPr/>
            </p:nvSpPr>
            <p:spPr>
              <a:xfrm>
                <a:off x="0" y="177874"/>
                <a:ext cx="1999801" cy="303301"/>
              </a:xfrm>
              <a:prstGeom prst="roundRect">
                <a:avLst>
                  <a:gd name="adj" fmla="val 31133"/>
                </a:avLst>
              </a:prstGeom>
              <a:gradFill flip="none" rotWithShape="1">
                <a:gsLst>
                  <a:gs pos="0">
                    <a:srgbClr val="D2A8FF"/>
                  </a:gs>
                  <a:gs pos="50000">
                    <a:srgbClr val="F778BA"/>
                  </a:gs>
                  <a:gs pos="100000">
                    <a:srgbClr val="FF7B72"/>
                  </a:gs>
                </a:gsLst>
                <a:lin ang="0" scaled="0"/>
              </a:gradFill>
              <a:ln w="19050" cap="flat">
                <a:solidFill>
                  <a:schemeClr val="accent4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900">
                    <a:solidFill>
                      <a:srgbClr val="0D1117"/>
                    </a:solidFill>
                  </a:defRPr>
                </a:pPr>
              </a:p>
            </p:txBody>
          </p:sp>
          <p:sp>
            <p:nvSpPr>
              <p:cNvPr id="2315" name="Google Shape;712;p55"/>
              <p:cNvSpPr/>
              <p:nvPr/>
            </p:nvSpPr>
            <p:spPr>
              <a:xfrm>
                <a:off x="10105" y="-1"/>
                <a:ext cx="1979402" cy="274501"/>
              </a:xfrm>
              <a:prstGeom prst="rect">
                <a:avLst/>
              </a:prstGeom>
              <a:gradFill flip="none" rotWithShape="1">
                <a:gsLst>
                  <a:gs pos="0">
                    <a:srgbClr val="D2A8FF"/>
                  </a:gs>
                  <a:gs pos="50000">
                    <a:srgbClr val="F778BA"/>
                  </a:gs>
                  <a:gs pos="100000">
                    <a:srgbClr val="FF7B72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1400">
                    <a:solidFill>
                      <a:srgbClr val="000000"/>
                    </a:solidFill>
                  </a:defRPr>
                </a:pPr>
              </a:p>
            </p:txBody>
          </p:sp>
        </p:grpSp>
        <p:sp>
          <p:nvSpPr>
            <p:cNvPr id="2317" name="Google Shape;713;p55"/>
            <p:cNvSpPr txBox="1"/>
            <p:nvPr/>
          </p:nvSpPr>
          <p:spPr>
            <a:xfrm>
              <a:off x="153700" y="177874"/>
              <a:ext cx="1087801" cy="172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80000"/>
                </a:lnSpc>
                <a:defRPr b="1" sz="1200"/>
              </a:lvl1pPr>
            </a:lstStyle>
            <a:p>
              <a:pPr/>
              <a:r>
                <a:t>You Are Here!</a:t>
              </a:r>
            </a:p>
          </p:txBody>
        </p:sp>
        <p:pic>
          <p:nvPicPr>
            <p:cNvPr id="2318" name="Google Shape;714;p55" descr="Google Shape;714;p55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465499" y="16060"/>
              <a:ext cx="443402" cy="4434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322" name="Google Shape;715;p55"/>
          <p:cNvGrpSpPr/>
          <p:nvPr/>
        </p:nvGrpSpPr>
        <p:grpSpPr>
          <a:xfrm>
            <a:off x="5601349" y="3747487"/>
            <a:ext cx="2223301" cy="362023"/>
            <a:chOff x="0" y="0"/>
            <a:chExt cx="2223300" cy="362021"/>
          </a:xfrm>
        </p:grpSpPr>
        <p:sp>
          <p:nvSpPr>
            <p:cNvPr id="2320" name="Google Shape;716;p55"/>
            <p:cNvSpPr/>
            <p:nvPr/>
          </p:nvSpPr>
          <p:spPr>
            <a:xfrm rot="16200000">
              <a:off x="989739" y="-871539"/>
              <a:ext cx="305922" cy="2161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813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24292F"/>
                  </a:solidFill>
                </a:defRPr>
              </a:pPr>
            </a:p>
          </p:txBody>
        </p:sp>
        <p:sp>
          <p:nvSpPr>
            <p:cNvPr id="2321" name="Google Shape;717;p55"/>
            <p:cNvSpPr/>
            <p:nvPr/>
          </p:nvSpPr>
          <p:spPr>
            <a:xfrm>
              <a:off x="0" y="0"/>
              <a:ext cx="124201" cy="123901"/>
            </a:xfrm>
            <a:prstGeom prst="ellipse">
              <a:avLst/>
            </a:prstGeom>
            <a:solidFill>
              <a:schemeClr val="accent2"/>
            </a:solidFill>
            <a:ln w="190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323" name="标题文本"/>
          <p:cNvSpPr txBox="1"/>
          <p:nvPr>
            <p:ph type="title"/>
          </p:nvPr>
        </p:nvSpPr>
        <p:spPr>
          <a:xfrm>
            <a:off x="569675" y="1652725"/>
            <a:ext cx="1539901" cy="4812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80000"/>
              </a:lnSpc>
              <a:defRPr b="1" sz="1800">
                <a:solidFill>
                  <a:srgbClr val="B7BFC7"/>
                </a:solidFill>
              </a:defRPr>
            </a:lvl1pPr>
          </a:lstStyle>
          <a:p>
            <a:pPr/>
            <a: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1_5_1_1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2374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2367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2333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2331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332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2336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2334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335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2339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2337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338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2342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2340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341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2345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2343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344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2348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2346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347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2351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2349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350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2354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2352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353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2357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2355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356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2360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2358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359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2363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2361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362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2366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2364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365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2370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2368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369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2373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2371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372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237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76" name="Google Shape;728;p56"/>
          <p:cNvSpPr/>
          <p:nvPr/>
        </p:nvSpPr>
        <p:spPr>
          <a:xfrm>
            <a:off x="4662075" y="1450091"/>
            <a:ext cx="1999801" cy="2353500"/>
          </a:xfrm>
          <a:prstGeom prst="roundRect">
            <a:avLst>
              <a:gd name="adj" fmla="val 4602"/>
            </a:avLst>
          </a:prstGeom>
          <a:solidFill>
            <a:srgbClr val="FFFFFF"/>
          </a:solidFill>
          <a:ln>
            <a:solidFill>
              <a:srgbClr val="D6DDE5"/>
            </a:solidFill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900">
                <a:solidFill>
                  <a:srgbClr val="0D1117"/>
                </a:solidFill>
              </a:defRPr>
            </a:pPr>
          </a:p>
        </p:txBody>
      </p:sp>
      <p:grpSp>
        <p:nvGrpSpPr>
          <p:cNvPr id="2381" name="Google Shape;729;p56"/>
          <p:cNvGrpSpPr/>
          <p:nvPr/>
        </p:nvGrpSpPr>
        <p:grpSpPr>
          <a:xfrm>
            <a:off x="4660600" y="3322415"/>
            <a:ext cx="2002751" cy="481176"/>
            <a:chOff x="0" y="0"/>
            <a:chExt cx="2002750" cy="481174"/>
          </a:xfrm>
        </p:grpSpPr>
        <p:grpSp>
          <p:nvGrpSpPr>
            <p:cNvPr id="2379" name="Google Shape;730;p56"/>
            <p:cNvGrpSpPr/>
            <p:nvPr/>
          </p:nvGrpSpPr>
          <p:grpSpPr>
            <a:xfrm>
              <a:off x="-1" y="-1"/>
              <a:ext cx="2002752" cy="481176"/>
              <a:chOff x="0" y="0"/>
              <a:chExt cx="2002750" cy="481175"/>
            </a:xfrm>
          </p:grpSpPr>
          <p:sp>
            <p:nvSpPr>
              <p:cNvPr id="2377" name="Google Shape;731;p56"/>
              <p:cNvSpPr/>
              <p:nvPr/>
            </p:nvSpPr>
            <p:spPr>
              <a:xfrm>
                <a:off x="0" y="177874"/>
                <a:ext cx="1999801" cy="303301"/>
              </a:xfrm>
              <a:prstGeom prst="roundRect">
                <a:avLst>
                  <a:gd name="adj" fmla="val 31133"/>
                </a:avLst>
              </a:prstGeom>
              <a:solidFill>
                <a:srgbClr val="D6DD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900">
                    <a:solidFill>
                      <a:srgbClr val="0D1117"/>
                    </a:solidFill>
                  </a:defRPr>
                </a:pPr>
              </a:p>
            </p:txBody>
          </p:sp>
          <p:sp>
            <p:nvSpPr>
              <p:cNvPr id="2378" name="Google Shape;732;p56"/>
              <p:cNvSpPr/>
              <p:nvPr/>
            </p:nvSpPr>
            <p:spPr>
              <a:xfrm>
                <a:off x="2949" y="-1"/>
                <a:ext cx="1999802" cy="274501"/>
              </a:xfrm>
              <a:prstGeom prst="rect">
                <a:avLst/>
              </a:prstGeom>
              <a:solidFill>
                <a:srgbClr val="D6DD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1400">
                    <a:solidFill>
                      <a:srgbClr val="000000"/>
                    </a:solidFill>
                  </a:defRPr>
                </a:pPr>
              </a:p>
            </p:txBody>
          </p:sp>
        </p:grpSp>
        <p:sp>
          <p:nvSpPr>
            <p:cNvPr id="2380" name="Google Shape;733;p56"/>
            <p:cNvSpPr txBox="1"/>
            <p:nvPr/>
          </p:nvSpPr>
          <p:spPr>
            <a:xfrm>
              <a:off x="153700" y="177874"/>
              <a:ext cx="1087801" cy="172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80000"/>
                </a:lnSpc>
                <a:defRPr b="1" sz="1200"/>
              </a:lvl1pPr>
            </a:lstStyle>
            <a:p>
              <a:pPr/>
              <a:r>
                <a:t>Completed!</a:t>
              </a:r>
            </a:p>
          </p:txBody>
        </p:sp>
      </p:grpSp>
      <p:sp>
        <p:nvSpPr>
          <p:cNvPr id="2382" name="标题文本"/>
          <p:cNvSpPr txBox="1"/>
          <p:nvPr>
            <p:ph type="title"/>
          </p:nvPr>
        </p:nvSpPr>
        <p:spPr>
          <a:xfrm>
            <a:off x="4892025" y="1652725"/>
            <a:ext cx="1539901" cy="4812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80000"/>
              </a:lnSpc>
              <a:defRPr b="1" sz="1800">
                <a:solidFill>
                  <a:srgbClr val="B7BFC7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383" name="Google Shape;736;p56"/>
          <p:cNvSpPr/>
          <p:nvPr/>
        </p:nvSpPr>
        <p:spPr>
          <a:xfrm>
            <a:off x="-852675" y="1512800"/>
            <a:ext cx="528001" cy="528000"/>
          </a:xfrm>
          <a:prstGeom prst="rect">
            <a:avLst/>
          </a:prstGeom>
          <a:solidFill>
            <a:srgbClr val="8B949E">
              <a:alpha val="390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2384" name="Google Shape;737;p56"/>
          <p:cNvSpPr/>
          <p:nvPr/>
        </p:nvSpPr>
        <p:spPr>
          <a:xfrm>
            <a:off x="2500925" y="1450091"/>
            <a:ext cx="1999801" cy="2353500"/>
          </a:xfrm>
          <a:prstGeom prst="roundRect">
            <a:avLst>
              <a:gd name="adj" fmla="val 4602"/>
            </a:avLst>
          </a:prstGeom>
          <a:solidFill>
            <a:srgbClr val="FFFFFF"/>
          </a:solidFill>
          <a:ln>
            <a:solidFill>
              <a:srgbClr val="D6DDE5"/>
            </a:solidFill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900">
                <a:solidFill>
                  <a:srgbClr val="0D1117"/>
                </a:solidFill>
              </a:defRPr>
            </a:pPr>
          </a:p>
        </p:txBody>
      </p:sp>
      <p:grpSp>
        <p:nvGrpSpPr>
          <p:cNvPr id="2389" name="Google Shape;738;p56"/>
          <p:cNvGrpSpPr/>
          <p:nvPr/>
        </p:nvGrpSpPr>
        <p:grpSpPr>
          <a:xfrm>
            <a:off x="2499449" y="3322415"/>
            <a:ext cx="2002751" cy="481176"/>
            <a:chOff x="0" y="0"/>
            <a:chExt cx="2002750" cy="481174"/>
          </a:xfrm>
        </p:grpSpPr>
        <p:grpSp>
          <p:nvGrpSpPr>
            <p:cNvPr id="2387" name="Google Shape;739;p56"/>
            <p:cNvGrpSpPr/>
            <p:nvPr/>
          </p:nvGrpSpPr>
          <p:grpSpPr>
            <a:xfrm>
              <a:off x="-1" y="-1"/>
              <a:ext cx="2002752" cy="481176"/>
              <a:chOff x="0" y="0"/>
              <a:chExt cx="2002750" cy="481175"/>
            </a:xfrm>
          </p:grpSpPr>
          <p:sp>
            <p:nvSpPr>
              <p:cNvPr id="2385" name="Google Shape;740;p56"/>
              <p:cNvSpPr/>
              <p:nvPr/>
            </p:nvSpPr>
            <p:spPr>
              <a:xfrm>
                <a:off x="0" y="177874"/>
                <a:ext cx="1999801" cy="303301"/>
              </a:xfrm>
              <a:prstGeom prst="roundRect">
                <a:avLst>
                  <a:gd name="adj" fmla="val 31133"/>
                </a:avLst>
              </a:prstGeom>
              <a:solidFill>
                <a:srgbClr val="D6DD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900">
                    <a:solidFill>
                      <a:srgbClr val="0D1117"/>
                    </a:solidFill>
                  </a:defRPr>
                </a:pPr>
              </a:p>
            </p:txBody>
          </p:sp>
          <p:sp>
            <p:nvSpPr>
              <p:cNvPr id="2386" name="Google Shape;741;p56"/>
              <p:cNvSpPr/>
              <p:nvPr/>
            </p:nvSpPr>
            <p:spPr>
              <a:xfrm>
                <a:off x="2949" y="-1"/>
                <a:ext cx="1999802" cy="274501"/>
              </a:xfrm>
              <a:prstGeom prst="rect">
                <a:avLst/>
              </a:prstGeom>
              <a:solidFill>
                <a:srgbClr val="D6DD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1400">
                    <a:solidFill>
                      <a:srgbClr val="000000"/>
                    </a:solidFill>
                  </a:defRPr>
                </a:pPr>
              </a:p>
            </p:txBody>
          </p:sp>
        </p:grpSp>
        <p:sp>
          <p:nvSpPr>
            <p:cNvPr id="2388" name="Google Shape;742;p56"/>
            <p:cNvSpPr txBox="1"/>
            <p:nvPr/>
          </p:nvSpPr>
          <p:spPr>
            <a:xfrm>
              <a:off x="153700" y="177874"/>
              <a:ext cx="1087801" cy="172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80000"/>
                </a:lnSpc>
                <a:defRPr b="1" sz="1200"/>
              </a:lvl1pPr>
            </a:lstStyle>
            <a:p>
              <a:pPr/>
              <a:r>
                <a:t>Completed!</a:t>
              </a:r>
            </a:p>
          </p:txBody>
        </p:sp>
      </p:grpSp>
      <p:sp>
        <p:nvSpPr>
          <p:cNvPr id="2390" name="Google Shape;743;p56"/>
          <p:cNvSpPr/>
          <p:nvPr/>
        </p:nvSpPr>
        <p:spPr>
          <a:xfrm>
            <a:off x="339774" y="1450091"/>
            <a:ext cx="1999802" cy="2353500"/>
          </a:xfrm>
          <a:prstGeom prst="roundRect">
            <a:avLst>
              <a:gd name="adj" fmla="val 4602"/>
            </a:avLst>
          </a:prstGeom>
          <a:solidFill>
            <a:srgbClr val="FFFFFF"/>
          </a:solidFill>
          <a:ln>
            <a:solidFill>
              <a:srgbClr val="D6DDE5"/>
            </a:solidFill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900">
                <a:solidFill>
                  <a:srgbClr val="0D1117"/>
                </a:solidFill>
              </a:defRPr>
            </a:pPr>
          </a:p>
        </p:txBody>
      </p:sp>
      <p:grpSp>
        <p:nvGrpSpPr>
          <p:cNvPr id="2395" name="Google Shape;744;p56"/>
          <p:cNvGrpSpPr/>
          <p:nvPr/>
        </p:nvGrpSpPr>
        <p:grpSpPr>
          <a:xfrm>
            <a:off x="336825" y="3322415"/>
            <a:ext cx="2002751" cy="481176"/>
            <a:chOff x="0" y="0"/>
            <a:chExt cx="2002750" cy="481174"/>
          </a:xfrm>
        </p:grpSpPr>
        <p:grpSp>
          <p:nvGrpSpPr>
            <p:cNvPr id="2393" name="Google Shape;745;p56"/>
            <p:cNvGrpSpPr/>
            <p:nvPr/>
          </p:nvGrpSpPr>
          <p:grpSpPr>
            <a:xfrm>
              <a:off x="-1" y="-1"/>
              <a:ext cx="2002752" cy="481176"/>
              <a:chOff x="0" y="0"/>
              <a:chExt cx="2002750" cy="481175"/>
            </a:xfrm>
          </p:grpSpPr>
          <p:sp>
            <p:nvSpPr>
              <p:cNvPr id="2391" name="Google Shape;746;p56"/>
              <p:cNvSpPr/>
              <p:nvPr/>
            </p:nvSpPr>
            <p:spPr>
              <a:xfrm>
                <a:off x="0" y="177874"/>
                <a:ext cx="1999801" cy="303301"/>
              </a:xfrm>
              <a:prstGeom prst="roundRect">
                <a:avLst>
                  <a:gd name="adj" fmla="val 31133"/>
                </a:avLst>
              </a:prstGeom>
              <a:solidFill>
                <a:srgbClr val="D6DD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900">
                    <a:solidFill>
                      <a:srgbClr val="0D1117"/>
                    </a:solidFill>
                  </a:defRPr>
                </a:pPr>
              </a:p>
            </p:txBody>
          </p:sp>
          <p:sp>
            <p:nvSpPr>
              <p:cNvPr id="2392" name="Google Shape;747;p56"/>
              <p:cNvSpPr/>
              <p:nvPr/>
            </p:nvSpPr>
            <p:spPr>
              <a:xfrm>
                <a:off x="2949" y="-1"/>
                <a:ext cx="1999802" cy="274501"/>
              </a:xfrm>
              <a:prstGeom prst="rect">
                <a:avLst/>
              </a:prstGeom>
              <a:solidFill>
                <a:srgbClr val="D6DD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1400">
                    <a:solidFill>
                      <a:srgbClr val="000000"/>
                    </a:solidFill>
                  </a:defRPr>
                </a:pPr>
              </a:p>
            </p:txBody>
          </p:sp>
        </p:grpSp>
        <p:sp>
          <p:nvSpPr>
            <p:cNvPr id="2394" name="Google Shape;748;p56"/>
            <p:cNvSpPr txBox="1"/>
            <p:nvPr/>
          </p:nvSpPr>
          <p:spPr>
            <a:xfrm>
              <a:off x="153700" y="177874"/>
              <a:ext cx="1087801" cy="172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80000"/>
                </a:lnSpc>
                <a:defRPr b="1" sz="1200"/>
              </a:lvl1pPr>
            </a:lstStyle>
            <a:p>
              <a:pPr/>
              <a:r>
                <a:t>Completed!</a:t>
              </a:r>
            </a:p>
          </p:txBody>
        </p:sp>
      </p:grpSp>
      <p:grpSp>
        <p:nvGrpSpPr>
          <p:cNvPr id="2398" name="Google Shape;749;p56"/>
          <p:cNvGrpSpPr/>
          <p:nvPr/>
        </p:nvGrpSpPr>
        <p:grpSpPr>
          <a:xfrm>
            <a:off x="1276175" y="3747487"/>
            <a:ext cx="2223300" cy="362023"/>
            <a:chOff x="0" y="0"/>
            <a:chExt cx="2223300" cy="362021"/>
          </a:xfrm>
        </p:grpSpPr>
        <p:sp>
          <p:nvSpPr>
            <p:cNvPr id="2396" name="Google Shape;750;p56"/>
            <p:cNvSpPr/>
            <p:nvPr/>
          </p:nvSpPr>
          <p:spPr>
            <a:xfrm rot="16200000">
              <a:off x="989739" y="-871539"/>
              <a:ext cx="305922" cy="2161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813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19050" cap="flat">
              <a:solidFill>
                <a:srgbClr val="B7BFC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24292F"/>
                  </a:solidFill>
                </a:defRPr>
              </a:pPr>
            </a:p>
          </p:txBody>
        </p:sp>
        <p:sp>
          <p:nvSpPr>
            <p:cNvPr id="2397" name="Google Shape;751;p56"/>
            <p:cNvSpPr/>
            <p:nvPr/>
          </p:nvSpPr>
          <p:spPr>
            <a:xfrm>
              <a:off x="0" y="0"/>
              <a:ext cx="124201" cy="123901"/>
            </a:xfrm>
            <a:prstGeom prst="ellipse">
              <a:avLst/>
            </a:prstGeom>
            <a:solidFill>
              <a:srgbClr val="B7BFC7"/>
            </a:solidFill>
            <a:ln w="190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2401" name="Google Shape;752;p56"/>
          <p:cNvGrpSpPr/>
          <p:nvPr/>
        </p:nvGrpSpPr>
        <p:grpSpPr>
          <a:xfrm>
            <a:off x="3438725" y="1159275"/>
            <a:ext cx="2223300" cy="362021"/>
            <a:chOff x="0" y="0"/>
            <a:chExt cx="2223300" cy="362020"/>
          </a:xfrm>
        </p:grpSpPr>
        <p:sp>
          <p:nvSpPr>
            <p:cNvPr id="2399" name="Google Shape;753;p56"/>
            <p:cNvSpPr/>
            <p:nvPr/>
          </p:nvSpPr>
          <p:spPr>
            <a:xfrm flipH="1" rot="16200000">
              <a:off x="997240" y="-935141"/>
              <a:ext cx="290920" cy="2161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68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19050" cap="flat">
              <a:solidFill>
                <a:srgbClr val="B7BFC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24292F"/>
                  </a:solidFill>
                </a:defRPr>
              </a:pPr>
            </a:p>
          </p:txBody>
        </p:sp>
        <p:sp>
          <p:nvSpPr>
            <p:cNvPr id="2400" name="Google Shape;754;p56"/>
            <p:cNvSpPr/>
            <p:nvPr/>
          </p:nvSpPr>
          <p:spPr>
            <a:xfrm>
              <a:off x="0" y="238120"/>
              <a:ext cx="124201" cy="123901"/>
            </a:xfrm>
            <a:prstGeom prst="ellipse">
              <a:avLst/>
            </a:prstGeom>
            <a:solidFill>
              <a:srgbClr val="B7BFC7"/>
            </a:solidFill>
            <a:ln w="190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402" name="Google Shape;760;p56"/>
          <p:cNvSpPr/>
          <p:nvPr/>
        </p:nvSpPr>
        <p:spPr>
          <a:xfrm>
            <a:off x="6821750" y="1450091"/>
            <a:ext cx="1999801" cy="2353500"/>
          </a:xfrm>
          <a:prstGeom prst="roundRect">
            <a:avLst>
              <a:gd name="adj" fmla="val 4602"/>
            </a:avLst>
          </a:prstGeom>
          <a:solidFill>
            <a:srgbClr val="FFFFFF"/>
          </a:solidFill>
          <a:ln w="19050">
            <a:solidFill>
              <a:schemeClr val="accent4"/>
            </a:solidFill>
            <a:miter lim="400000"/>
          </a:ln>
          <a:effectLst>
            <a:outerShdw sx="100000" sy="100000" kx="0" ky="0" algn="b" rotWithShape="0" blurRad="482600" dist="1143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900">
                <a:solidFill>
                  <a:srgbClr val="0D1117"/>
                </a:solidFill>
              </a:defRPr>
            </a:pPr>
          </a:p>
        </p:txBody>
      </p:sp>
      <p:grpSp>
        <p:nvGrpSpPr>
          <p:cNvPr id="2408" name="Google Shape;761;p56"/>
          <p:cNvGrpSpPr/>
          <p:nvPr/>
        </p:nvGrpSpPr>
        <p:grpSpPr>
          <a:xfrm>
            <a:off x="6821750" y="3322415"/>
            <a:ext cx="1999801" cy="481176"/>
            <a:chOff x="0" y="0"/>
            <a:chExt cx="1999800" cy="481174"/>
          </a:xfrm>
        </p:grpSpPr>
        <p:grpSp>
          <p:nvGrpSpPr>
            <p:cNvPr id="2405" name="Google Shape;762;p56"/>
            <p:cNvGrpSpPr/>
            <p:nvPr/>
          </p:nvGrpSpPr>
          <p:grpSpPr>
            <a:xfrm>
              <a:off x="0" y="-1"/>
              <a:ext cx="1999801" cy="481176"/>
              <a:chOff x="0" y="0"/>
              <a:chExt cx="1999800" cy="481175"/>
            </a:xfrm>
          </p:grpSpPr>
          <p:sp>
            <p:nvSpPr>
              <p:cNvPr id="2403" name="Google Shape;763;p56"/>
              <p:cNvSpPr/>
              <p:nvPr/>
            </p:nvSpPr>
            <p:spPr>
              <a:xfrm>
                <a:off x="0" y="177874"/>
                <a:ext cx="1999801" cy="303301"/>
              </a:xfrm>
              <a:prstGeom prst="roundRect">
                <a:avLst>
                  <a:gd name="adj" fmla="val 31133"/>
                </a:avLst>
              </a:prstGeom>
              <a:gradFill flip="none" rotWithShape="1">
                <a:gsLst>
                  <a:gs pos="0">
                    <a:srgbClr val="D2A8FF"/>
                  </a:gs>
                  <a:gs pos="50000">
                    <a:srgbClr val="F778BA"/>
                  </a:gs>
                  <a:gs pos="100000">
                    <a:srgbClr val="FF7B72"/>
                  </a:gs>
                </a:gsLst>
                <a:lin ang="0" scaled="0"/>
              </a:gradFill>
              <a:ln w="19050" cap="flat">
                <a:solidFill>
                  <a:schemeClr val="accent4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900">
                    <a:solidFill>
                      <a:srgbClr val="0D1117"/>
                    </a:solidFill>
                  </a:defRPr>
                </a:pPr>
              </a:p>
            </p:txBody>
          </p:sp>
          <p:sp>
            <p:nvSpPr>
              <p:cNvPr id="2404" name="Google Shape;764;p56"/>
              <p:cNvSpPr/>
              <p:nvPr/>
            </p:nvSpPr>
            <p:spPr>
              <a:xfrm>
                <a:off x="10105" y="-1"/>
                <a:ext cx="1979402" cy="274501"/>
              </a:xfrm>
              <a:prstGeom prst="rect">
                <a:avLst/>
              </a:prstGeom>
              <a:gradFill flip="none" rotWithShape="1">
                <a:gsLst>
                  <a:gs pos="0">
                    <a:srgbClr val="D2A8FF"/>
                  </a:gs>
                  <a:gs pos="50000">
                    <a:srgbClr val="F778BA"/>
                  </a:gs>
                  <a:gs pos="100000">
                    <a:srgbClr val="FF7B72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1400">
                    <a:solidFill>
                      <a:srgbClr val="000000"/>
                    </a:solidFill>
                  </a:defRPr>
                </a:pPr>
              </a:p>
            </p:txBody>
          </p:sp>
        </p:grpSp>
        <p:sp>
          <p:nvSpPr>
            <p:cNvPr id="2406" name="Google Shape;765;p56"/>
            <p:cNvSpPr txBox="1"/>
            <p:nvPr/>
          </p:nvSpPr>
          <p:spPr>
            <a:xfrm>
              <a:off x="153700" y="177874"/>
              <a:ext cx="1087801" cy="172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80000"/>
                </a:lnSpc>
                <a:defRPr b="1" sz="1200"/>
              </a:lvl1pPr>
            </a:lstStyle>
            <a:p>
              <a:pPr/>
              <a:r>
                <a:t>You Are Here!</a:t>
              </a:r>
            </a:p>
          </p:txBody>
        </p:sp>
        <p:pic>
          <p:nvPicPr>
            <p:cNvPr id="2407" name="Google Shape;766;p56" descr="Google Shape;766;p56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465499" y="16060"/>
              <a:ext cx="443402" cy="4434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411" name="Google Shape;769;p56"/>
          <p:cNvGrpSpPr/>
          <p:nvPr/>
        </p:nvGrpSpPr>
        <p:grpSpPr>
          <a:xfrm>
            <a:off x="5601349" y="3747487"/>
            <a:ext cx="2220301" cy="362023"/>
            <a:chOff x="0" y="0"/>
            <a:chExt cx="2220300" cy="362021"/>
          </a:xfrm>
        </p:grpSpPr>
        <p:sp>
          <p:nvSpPr>
            <p:cNvPr id="2409" name="Google Shape;770;p56"/>
            <p:cNvSpPr/>
            <p:nvPr/>
          </p:nvSpPr>
          <p:spPr>
            <a:xfrm rot="16200000">
              <a:off x="988239" y="-870039"/>
              <a:ext cx="305922" cy="2158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813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19050" cap="flat">
              <a:solidFill>
                <a:srgbClr val="B7BFC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24292F"/>
                  </a:solidFill>
                </a:defRPr>
              </a:pPr>
            </a:p>
          </p:txBody>
        </p:sp>
        <p:sp>
          <p:nvSpPr>
            <p:cNvPr id="2410" name="Google Shape;771;p56"/>
            <p:cNvSpPr/>
            <p:nvPr/>
          </p:nvSpPr>
          <p:spPr>
            <a:xfrm>
              <a:off x="0" y="0"/>
              <a:ext cx="124201" cy="123901"/>
            </a:xfrm>
            <a:prstGeom prst="ellipse">
              <a:avLst/>
            </a:prstGeom>
            <a:solidFill>
              <a:srgbClr val="B7BFC7"/>
            </a:solidFill>
            <a:ln w="190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1_5_1_3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2462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2455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2421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2419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420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2424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2422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423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2427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2425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426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2430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2428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429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2433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2431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432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2436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2434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435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2439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2437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438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2442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2440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441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2445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2443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444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2448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2446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447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2451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2449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450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2454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2452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453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2458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2456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457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2461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2459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460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246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64" name="Google Shape;808;p58"/>
          <p:cNvSpPr/>
          <p:nvPr/>
        </p:nvSpPr>
        <p:spPr>
          <a:xfrm>
            <a:off x="3336749" y="1450099"/>
            <a:ext cx="2469001" cy="2353501"/>
          </a:xfrm>
          <a:prstGeom prst="roundRect">
            <a:avLst>
              <a:gd name="adj" fmla="val 4602"/>
            </a:avLst>
          </a:prstGeom>
          <a:solidFill>
            <a:srgbClr val="FFFFFF"/>
          </a:solidFill>
          <a:ln w="19050">
            <a:solidFill>
              <a:srgbClr val="A77BF3"/>
            </a:solidFill>
            <a:miter lim="400000"/>
          </a:ln>
          <a:effectLst>
            <a:outerShdw sx="100000" sy="100000" kx="0" ky="0" algn="b" rotWithShape="0" blurRad="482600" dist="1143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900">
                <a:solidFill>
                  <a:srgbClr val="0D1117"/>
                </a:solidFill>
              </a:defRPr>
            </a:pPr>
          </a:p>
        </p:txBody>
      </p:sp>
      <p:sp>
        <p:nvSpPr>
          <p:cNvPr id="2465" name="Google Shape;809;p58"/>
          <p:cNvSpPr/>
          <p:nvPr/>
        </p:nvSpPr>
        <p:spPr>
          <a:xfrm>
            <a:off x="3336875" y="3500299"/>
            <a:ext cx="2469001" cy="303301"/>
          </a:xfrm>
          <a:prstGeom prst="roundRect">
            <a:avLst>
              <a:gd name="adj" fmla="val 31133"/>
            </a:avLst>
          </a:prstGeom>
          <a:gradFill>
            <a:gsLst>
              <a:gs pos="0">
                <a:srgbClr val="93F5EC"/>
              </a:gs>
              <a:gs pos="100000">
                <a:srgbClr val="A77BF3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900">
                <a:solidFill>
                  <a:srgbClr val="0D1117"/>
                </a:solidFill>
              </a:defRPr>
            </a:pPr>
          </a:p>
        </p:txBody>
      </p:sp>
      <p:sp>
        <p:nvSpPr>
          <p:cNvPr id="2466" name="Google Shape;810;p58"/>
          <p:cNvSpPr/>
          <p:nvPr/>
        </p:nvSpPr>
        <p:spPr>
          <a:xfrm>
            <a:off x="3336649" y="3322425"/>
            <a:ext cx="2469001" cy="274501"/>
          </a:xfrm>
          <a:prstGeom prst="rect">
            <a:avLst/>
          </a:prstGeom>
          <a:gradFill>
            <a:gsLst>
              <a:gs pos="0">
                <a:srgbClr val="93F5EC"/>
              </a:gs>
              <a:gs pos="100000">
                <a:srgbClr val="A77BF3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2467" name="Google Shape;811;p58"/>
          <p:cNvSpPr txBox="1"/>
          <p:nvPr/>
        </p:nvSpPr>
        <p:spPr>
          <a:xfrm>
            <a:off x="3490450" y="3500290"/>
            <a:ext cx="1087801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b="1" sz="1200">
                <a:solidFill>
                  <a:srgbClr val="6E40C9"/>
                </a:solidFill>
              </a:defRPr>
            </a:lvl1pPr>
          </a:lstStyle>
          <a:p>
            <a:pPr/>
            <a:r>
              <a:t>You Are Here!</a:t>
            </a:r>
          </a:p>
        </p:txBody>
      </p:sp>
      <p:pic>
        <p:nvPicPr>
          <p:cNvPr id="2468" name="Google Shape;812;p58" descr="Google Shape;812;p58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59449" y="3338476"/>
            <a:ext cx="443401" cy="443401"/>
          </a:xfrm>
          <a:prstGeom prst="rect">
            <a:avLst/>
          </a:prstGeom>
          <a:ln w="12700">
            <a:miter lim="400000"/>
          </a:ln>
        </p:spPr>
      </p:pic>
      <p:sp>
        <p:nvSpPr>
          <p:cNvPr id="2469" name="标题文本"/>
          <p:cNvSpPr txBox="1"/>
          <p:nvPr>
            <p:ph type="title"/>
          </p:nvPr>
        </p:nvSpPr>
        <p:spPr>
          <a:xfrm>
            <a:off x="3566700" y="1652725"/>
            <a:ext cx="1972501" cy="4812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80000"/>
              </a:lnSpc>
              <a:defRPr b="1" sz="1800">
                <a:solidFill>
                  <a:srgbClr val="24292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470" name="Google Shape;815;p58"/>
          <p:cNvSpPr/>
          <p:nvPr/>
        </p:nvSpPr>
        <p:spPr>
          <a:xfrm>
            <a:off x="6336262" y="1450091"/>
            <a:ext cx="2469001" cy="2353500"/>
          </a:xfrm>
          <a:prstGeom prst="roundRect">
            <a:avLst>
              <a:gd name="adj" fmla="val 4602"/>
            </a:avLst>
          </a:prstGeom>
          <a:solidFill>
            <a:srgbClr val="FFFFFF"/>
          </a:solidFill>
          <a:ln>
            <a:solidFill>
              <a:srgbClr val="B7BFC7"/>
            </a:solidFill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900">
                <a:solidFill>
                  <a:srgbClr val="0D1117"/>
                </a:solidFill>
              </a:defRPr>
            </a:pPr>
          </a:p>
        </p:txBody>
      </p:sp>
      <p:grpSp>
        <p:nvGrpSpPr>
          <p:cNvPr id="2476" name="Google Shape;816;p58"/>
          <p:cNvGrpSpPr/>
          <p:nvPr/>
        </p:nvGrpSpPr>
        <p:grpSpPr>
          <a:xfrm>
            <a:off x="6335376" y="3322425"/>
            <a:ext cx="2468991" cy="481176"/>
            <a:chOff x="0" y="0"/>
            <a:chExt cx="2468989" cy="481174"/>
          </a:xfrm>
        </p:grpSpPr>
        <p:grpSp>
          <p:nvGrpSpPr>
            <p:cNvPr id="2473" name="Google Shape;817;p58"/>
            <p:cNvGrpSpPr/>
            <p:nvPr/>
          </p:nvGrpSpPr>
          <p:grpSpPr>
            <a:xfrm>
              <a:off x="-1" y="-1"/>
              <a:ext cx="2468991" cy="481176"/>
              <a:chOff x="0" y="0"/>
              <a:chExt cx="2468989" cy="481175"/>
            </a:xfrm>
          </p:grpSpPr>
          <p:sp>
            <p:nvSpPr>
              <p:cNvPr id="2471" name="Google Shape;818;p58"/>
              <p:cNvSpPr/>
              <p:nvPr/>
            </p:nvSpPr>
            <p:spPr>
              <a:xfrm>
                <a:off x="0" y="177874"/>
                <a:ext cx="2465354" cy="303301"/>
              </a:xfrm>
              <a:prstGeom prst="roundRect">
                <a:avLst>
                  <a:gd name="adj" fmla="val 31133"/>
                </a:avLst>
              </a:prstGeom>
              <a:solidFill>
                <a:srgbClr val="B7BFC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900">
                    <a:solidFill>
                      <a:srgbClr val="0D1117"/>
                    </a:solidFill>
                  </a:defRPr>
                </a:pPr>
              </a:p>
            </p:txBody>
          </p:sp>
          <p:sp>
            <p:nvSpPr>
              <p:cNvPr id="2472" name="Google Shape;819;p58"/>
              <p:cNvSpPr/>
              <p:nvPr/>
            </p:nvSpPr>
            <p:spPr>
              <a:xfrm>
                <a:off x="3636" y="-1"/>
                <a:ext cx="2465354" cy="274501"/>
              </a:xfrm>
              <a:prstGeom prst="rect">
                <a:avLst/>
              </a:prstGeom>
              <a:solidFill>
                <a:srgbClr val="B7BFC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1400">
                    <a:solidFill>
                      <a:srgbClr val="000000"/>
                    </a:solidFill>
                  </a:defRPr>
                </a:pPr>
              </a:p>
            </p:txBody>
          </p:sp>
        </p:grpSp>
        <p:sp>
          <p:nvSpPr>
            <p:cNvPr id="2474" name="Google Shape;820;p58"/>
            <p:cNvSpPr txBox="1"/>
            <p:nvPr/>
          </p:nvSpPr>
          <p:spPr>
            <a:xfrm>
              <a:off x="201204" y="177865"/>
              <a:ext cx="1087800" cy="172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80000"/>
                </a:lnSpc>
                <a:defRPr b="1" sz="1200"/>
              </a:lvl1pPr>
            </a:lstStyle>
            <a:p>
              <a:pPr/>
              <a:r>
                <a:t>Next Up.</a:t>
              </a:r>
            </a:p>
          </p:txBody>
        </p:sp>
        <p:sp>
          <p:nvSpPr>
            <p:cNvPr id="2475" name="Google Shape;821;p58"/>
            <p:cNvSpPr/>
            <p:nvPr/>
          </p:nvSpPr>
          <p:spPr>
            <a:xfrm flipH="1">
              <a:off x="2108522" y="181263"/>
              <a:ext cx="136905" cy="11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fill="norm" stroke="1" extrusionOk="0">
                  <a:moveTo>
                    <a:pt x="8033" y="0"/>
                  </a:moveTo>
                  <a:cubicBezTo>
                    <a:pt x="7815" y="0"/>
                    <a:pt x="7608" y="101"/>
                    <a:pt x="7466" y="315"/>
                  </a:cubicBezTo>
                  <a:lnTo>
                    <a:pt x="205" y="8617"/>
                  </a:lnTo>
                  <a:cubicBezTo>
                    <a:pt x="-68" y="8933"/>
                    <a:pt x="-68" y="9576"/>
                    <a:pt x="205" y="10005"/>
                  </a:cubicBezTo>
                  <a:lnTo>
                    <a:pt x="7466" y="18294"/>
                  </a:lnTo>
                  <a:cubicBezTo>
                    <a:pt x="7608" y="18509"/>
                    <a:pt x="7815" y="18622"/>
                    <a:pt x="8033" y="18622"/>
                  </a:cubicBezTo>
                  <a:cubicBezTo>
                    <a:pt x="8251" y="18622"/>
                    <a:pt x="8480" y="18509"/>
                    <a:pt x="8666" y="18294"/>
                  </a:cubicBezTo>
                  <a:cubicBezTo>
                    <a:pt x="8938" y="17979"/>
                    <a:pt x="8938" y="17336"/>
                    <a:pt x="8666" y="16919"/>
                  </a:cubicBezTo>
                  <a:lnTo>
                    <a:pt x="2963" y="10321"/>
                  </a:lnTo>
                  <a:lnTo>
                    <a:pt x="16113" y="10321"/>
                  </a:lnTo>
                  <a:cubicBezTo>
                    <a:pt x="18130" y="10321"/>
                    <a:pt x="19787" y="12238"/>
                    <a:pt x="19787" y="14572"/>
                  </a:cubicBezTo>
                  <a:lnTo>
                    <a:pt x="19787" y="20641"/>
                  </a:lnTo>
                  <a:cubicBezTo>
                    <a:pt x="19787" y="21171"/>
                    <a:pt x="20158" y="21600"/>
                    <a:pt x="20714" y="21600"/>
                  </a:cubicBezTo>
                  <a:cubicBezTo>
                    <a:pt x="21172" y="21600"/>
                    <a:pt x="21532" y="21171"/>
                    <a:pt x="21532" y="20641"/>
                  </a:cubicBezTo>
                  <a:lnTo>
                    <a:pt x="21532" y="14572"/>
                  </a:lnTo>
                  <a:cubicBezTo>
                    <a:pt x="21532" y="11166"/>
                    <a:pt x="19057" y="8302"/>
                    <a:pt x="16113" y="8302"/>
                  </a:cubicBezTo>
                  <a:lnTo>
                    <a:pt x="2963" y="8302"/>
                  </a:lnTo>
                  <a:lnTo>
                    <a:pt x="8666" y="1703"/>
                  </a:lnTo>
                  <a:cubicBezTo>
                    <a:pt x="8938" y="1274"/>
                    <a:pt x="8938" y="631"/>
                    <a:pt x="8666" y="315"/>
                  </a:cubicBezTo>
                  <a:cubicBezTo>
                    <a:pt x="8480" y="101"/>
                    <a:pt x="8251" y="0"/>
                    <a:pt x="80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477" name="Google Shape;824;p58"/>
          <p:cNvSpPr/>
          <p:nvPr/>
        </p:nvSpPr>
        <p:spPr>
          <a:xfrm>
            <a:off x="338599" y="1450091"/>
            <a:ext cx="2469002" cy="2353500"/>
          </a:xfrm>
          <a:prstGeom prst="roundRect">
            <a:avLst>
              <a:gd name="adj" fmla="val 4602"/>
            </a:avLst>
          </a:prstGeom>
          <a:solidFill>
            <a:srgbClr val="FFFFFF"/>
          </a:solidFill>
          <a:ln>
            <a:solidFill>
              <a:srgbClr val="D6DDE5"/>
            </a:solidFill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900">
                <a:solidFill>
                  <a:srgbClr val="0D1117"/>
                </a:solidFill>
              </a:defRPr>
            </a:pPr>
          </a:p>
        </p:txBody>
      </p:sp>
      <p:grpSp>
        <p:nvGrpSpPr>
          <p:cNvPr id="2483" name="Google Shape;825;p58"/>
          <p:cNvGrpSpPr/>
          <p:nvPr/>
        </p:nvGrpSpPr>
        <p:grpSpPr>
          <a:xfrm>
            <a:off x="337834" y="3322425"/>
            <a:ext cx="2468990" cy="481176"/>
            <a:chOff x="0" y="0"/>
            <a:chExt cx="2468989" cy="481174"/>
          </a:xfrm>
        </p:grpSpPr>
        <p:grpSp>
          <p:nvGrpSpPr>
            <p:cNvPr id="2480" name="Google Shape;826;p58"/>
            <p:cNvGrpSpPr/>
            <p:nvPr/>
          </p:nvGrpSpPr>
          <p:grpSpPr>
            <a:xfrm>
              <a:off x="-1" y="-1"/>
              <a:ext cx="2468991" cy="481176"/>
              <a:chOff x="0" y="0"/>
              <a:chExt cx="2468989" cy="481175"/>
            </a:xfrm>
          </p:grpSpPr>
          <p:sp>
            <p:nvSpPr>
              <p:cNvPr id="2478" name="Google Shape;827;p58"/>
              <p:cNvSpPr/>
              <p:nvPr/>
            </p:nvSpPr>
            <p:spPr>
              <a:xfrm>
                <a:off x="0" y="177874"/>
                <a:ext cx="2465354" cy="303301"/>
              </a:xfrm>
              <a:prstGeom prst="roundRect">
                <a:avLst>
                  <a:gd name="adj" fmla="val 31133"/>
                </a:avLst>
              </a:prstGeom>
              <a:solidFill>
                <a:srgbClr val="D6DD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900">
                    <a:solidFill>
                      <a:srgbClr val="0D1117"/>
                    </a:solidFill>
                  </a:defRPr>
                </a:pPr>
              </a:p>
            </p:txBody>
          </p:sp>
          <p:sp>
            <p:nvSpPr>
              <p:cNvPr id="2479" name="Google Shape;828;p58"/>
              <p:cNvSpPr/>
              <p:nvPr/>
            </p:nvSpPr>
            <p:spPr>
              <a:xfrm>
                <a:off x="3636" y="-1"/>
                <a:ext cx="2465354" cy="274501"/>
              </a:xfrm>
              <a:prstGeom prst="rect">
                <a:avLst/>
              </a:prstGeom>
              <a:solidFill>
                <a:srgbClr val="D6DD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1400">
                    <a:solidFill>
                      <a:srgbClr val="000000"/>
                    </a:solidFill>
                  </a:defRPr>
                </a:pPr>
              </a:p>
            </p:txBody>
          </p:sp>
        </p:grpSp>
        <p:sp>
          <p:nvSpPr>
            <p:cNvPr id="2481" name="Google Shape;829;p58"/>
            <p:cNvSpPr txBox="1"/>
            <p:nvPr/>
          </p:nvSpPr>
          <p:spPr>
            <a:xfrm>
              <a:off x="195461" y="177865"/>
              <a:ext cx="1087800" cy="172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80000"/>
                </a:lnSpc>
                <a:defRPr b="1" sz="1200"/>
              </a:lvl1pPr>
            </a:lstStyle>
            <a:p>
              <a:pPr/>
              <a:r>
                <a:t>Completed!</a:t>
              </a:r>
            </a:p>
          </p:txBody>
        </p:sp>
        <p:sp>
          <p:nvSpPr>
            <p:cNvPr id="2482" name="Google Shape;830;p58"/>
            <p:cNvSpPr/>
            <p:nvPr/>
          </p:nvSpPr>
          <p:spPr>
            <a:xfrm flipH="1">
              <a:off x="2108522" y="181263"/>
              <a:ext cx="136905" cy="11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fill="norm" stroke="1" extrusionOk="0">
                  <a:moveTo>
                    <a:pt x="8033" y="0"/>
                  </a:moveTo>
                  <a:cubicBezTo>
                    <a:pt x="7815" y="0"/>
                    <a:pt x="7608" y="101"/>
                    <a:pt x="7466" y="315"/>
                  </a:cubicBezTo>
                  <a:lnTo>
                    <a:pt x="205" y="8617"/>
                  </a:lnTo>
                  <a:cubicBezTo>
                    <a:pt x="-68" y="8933"/>
                    <a:pt x="-68" y="9576"/>
                    <a:pt x="205" y="10005"/>
                  </a:cubicBezTo>
                  <a:lnTo>
                    <a:pt x="7466" y="18294"/>
                  </a:lnTo>
                  <a:cubicBezTo>
                    <a:pt x="7608" y="18509"/>
                    <a:pt x="7815" y="18622"/>
                    <a:pt x="8033" y="18622"/>
                  </a:cubicBezTo>
                  <a:cubicBezTo>
                    <a:pt x="8251" y="18622"/>
                    <a:pt x="8480" y="18509"/>
                    <a:pt x="8666" y="18294"/>
                  </a:cubicBezTo>
                  <a:cubicBezTo>
                    <a:pt x="8938" y="17979"/>
                    <a:pt x="8938" y="17336"/>
                    <a:pt x="8666" y="16919"/>
                  </a:cubicBezTo>
                  <a:lnTo>
                    <a:pt x="2963" y="10321"/>
                  </a:lnTo>
                  <a:lnTo>
                    <a:pt x="16113" y="10321"/>
                  </a:lnTo>
                  <a:cubicBezTo>
                    <a:pt x="18130" y="10321"/>
                    <a:pt x="19787" y="12238"/>
                    <a:pt x="19787" y="14572"/>
                  </a:cubicBezTo>
                  <a:lnTo>
                    <a:pt x="19787" y="20641"/>
                  </a:lnTo>
                  <a:cubicBezTo>
                    <a:pt x="19787" y="21171"/>
                    <a:pt x="20158" y="21600"/>
                    <a:pt x="20714" y="21600"/>
                  </a:cubicBezTo>
                  <a:cubicBezTo>
                    <a:pt x="21172" y="21600"/>
                    <a:pt x="21532" y="21171"/>
                    <a:pt x="21532" y="20641"/>
                  </a:cubicBezTo>
                  <a:lnTo>
                    <a:pt x="21532" y="14572"/>
                  </a:lnTo>
                  <a:cubicBezTo>
                    <a:pt x="21532" y="11166"/>
                    <a:pt x="19057" y="8302"/>
                    <a:pt x="16113" y="8302"/>
                  </a:cubicBezTo>
                  <a:lnTo>
                    <a:pt x="2963" y="8302"/>
                  </a:lnTo>
                  <a:lnTo>
                    <a:pt x="8666" y="1703"/>
                  </a:lnTo>
                  <a:cubicBezTo>
                    <a:pt x="8938" y="1274"/>
                    <a:pt x="8938" y="631"/>
                    <a:pt x="8666" y="315"/>
                  </a:cubicBezTo>
                  <a:cubicBezTo>
                    <a:pt x="8480" y="101"/>
                    <a:pt x="8251" y="0"/>
                    <a:pt x="80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484" name="Google Shape;833;p58"/>
          <p:cNvSpPr/>
          <p:nvPr/>
        </p:nvSpPr>
        <p:spPr>
          <a:xfrm>
            <a:off x="-852675" y="1512800"/>
            <a:ext cx="528001" cy="528000"/>
          </a:xfrm>
          <a:prstGeom prst="rect">
            <a:avLst/>
          </a:prstGeom>
          <a:solidFill>
            <a:srgbClr val="8B949E">
              <a:alpha val="390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grpSp>
        <p:nvGrpSpPr>
          <p:cNvPr id="2487" name="Google Shape;835;p58"/>
          <p:cNvGrpSpPr/>
          <p:nvPr/>
        </p:nvGrpSpPr>
        <p:grpSpPr>
          <a:xfrm>
            <a:off x="1504774" y="3747487"/>
            <a:ext cx="3066601" cy="362023"/>
            <a:chOff x="0" y="0"/>
            <a:chExt cx="3066599" cy="362021"/>
          </a:xfrm>
        </p:grpSpPr>
        <p:sp>
          <p:nvSpPr>
            <p:cNvPr id="2485" name="Google Shape;836;p58"/>
            <p:cNvSpPr/>
            <p:nvPr/>
          </p:nvSpPr>
          <p:spPr>
            <a:xfrm rot="16200000">
              <a:off x="1411389" y="-1293189"/>
              <a:ext cx="305922" cy="3004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813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19050" cap="flat">
              <a:solidFill>
                <a:srgbClr val="B7BFC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24292F"/>
                  </a:solidFill>
                </a:defRPr>
              </a:pPr>
            </a:p>
          </p:txBody>
        </p:sp>
        <p:sp>
          <p:nvSpPr>
            <p:cNvPr id="2486" name="Google Shape;837;p58"/>
            <p:cNvSpPr/>
            <p:nvPr/>
          </p:nvSpPr>
          <p:spPr>
            <a:xfrm>
              <a:off x="0" y="0"/>
              <a:ext cx="124201" cy="123901"/>
            </a:xfrm>
            <a:prstGeom prst="ellipse">
              <a:avLst/>
            </a:prstGeom>
            <a:solidFill>
              <a:srgbClr val="B7BFC7"/>
            </a:solidFill>
            <a:ln w="190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488" name="Google Shape;838;p58"/>
          <p:cNvSpPr/>
          <p:nvPr/>
        </p:nvSpPr>
        <p:spPr>
          <a:xfrm>
            <a:off x="3336749" y="1450099"/>
            <a:ext cx="2469001" cy="2353501"/>
          </a:xfrm>
          <a:prstGeom prst="roundRect">
            <a:avLst>
              <a:gd name="adj" fmla="val 4602"/>
            </a:avLst>
          </a:prstGeom>
          <a:ln w="19050">
            <a:solidFill>
              <a:srgbClr val="A77BF3"/>
            </a:solidFill>
            <a:miter lim="400000"/>
          </a:ln>
          <a:effectLst>
            <a:outerShdw sx="100000" sy="100000" kx="0" ky="0" algn="b" rotWithShape="0" blurRad="482600" dist="1143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900">
                <a:solidFill>
                  <a:srgbClr val="0D1117"/>
                </a:solidFill>
              </a:defRPr>
            </a:pPr>
          </a:p>
        </p:txBody>
      </p:sp>
      <p:grpSp>
        <p:nvGrpSpPr>
          <p:cNvPr id="2491" name="Google Shape;839;p58"/>
          <p:cNvGrpSpPr/>
          <p:nvPr/>
        </p:nvGrpSpPr>
        <p:grpSpPr>
          <a:xfrm>
            <a:off x="4505525" y="1159275"/>
            <a:ext cx="3065100" cy="362021"/>
            <a:chOff x="0" y="0"/>
            <a:chExt cx="3065099" cy="362020"/>
          </a:xfrm>
        </p:grpSpPr>
        <p:sp>
          <p:nvSpPr>
            <p:cNvPr id="2489" name="Google Shape;840;p58"/>
            <p:cNvSpPr/>
            <p:nvPr/>
          </p:nvSpPr>
          <p:spPr>
            <a:xfrm flipH="1" rot="16200000">
              <a:off x="1418140" y="-1356041"/>
              <a:ext cx="290920" cy="3003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68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24292F"/>
                  </a:solidFill>
                </a:defRPr>
              </a:pPr>
            </a:p>
          </p:txBody>
        </p:sp>
        <p:sp>
          <p:nvSpPr>
            <p:cNvPr id="2490" name="Google Shape;841;p58"/>
            <p:cNvSpPr/>
            <p:nvPr/>
          </p:nvSpPr>
          <p:spPr>
            <a:xfrm>
              <a:off x="0" y="238120"/>
              <a:ext cx="124201" cy="123901"/>
            </a:xfrm>
            <a:prstGeom prst="ellipse">
              <a:avLst/>
            </a:prstGeom>
            <a:solidFill>
              <a:schemeClr val="accent2"/>
            </a:solidFill>
            <a:ln w="190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218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211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177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175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76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180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178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79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183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181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82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186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184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85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189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187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88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192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190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91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195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193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94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198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196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97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201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199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00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204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202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03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207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205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06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210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208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09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214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212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13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217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215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16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21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220" name="Google Shape;82;p17"/>
          <p:cNvGraphicFramePr/>
          <p:nvPr/>
        </p:nvGraphicFramePr>
        <p:xfrm>
          <a:off x="415288" y="927097"/>
          <a:ext cx="8262151" cy="307972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5551250"/>
                <a:gridCol w="2710900"/>
              </a:tblGrid>
              <a:tr h="865450"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6000">
                          <a:solidFill>
                            <a:srgbClr val="24292F"/>
                          </a:solidFill>
                        </a:rPr>
                        <a:t>Large number</a:t>
                      </a:r>
                    </a:p>
                  </a:txBody>
                  <a:tcPr marL="17150" marR="17150" marT="17150" marB="17150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7606A"/>
                          </a:solidFill>
                        </a:rPr>
                        <a:t>Arial Bold 60pt</a:t>
                      </a:r>
                    </a:p>
                  </a:txBody>
                  <a:tcPr marL="17150" marR="17150" marT="17150" marB="17150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81825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400">
                          <a:solidFill>
                            <a:srgbClr val="24292F"/>
                          </a:solidFill>
                        </a:rPr>
                        <a:t>Large title</a:t>
                      </a:r>
                    </a:p>
                  </a:txBody>
                  <a:tcPr marL="17150" marR="17150" marT="17150" marB="17150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7606A"/>
                          </a:solidFill>
                        </a:rPr>
                        <a:t>Arial Bold 44pt</a:t>
                      </a:r>
                    </a:p>
                  </a:txBody>
                  <a:tcPr marL="17150" marR="17150" marT="17150" marB="17150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81825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24292F"/>
                          </a:solidFill>
                        </a:rPr>
                        <a:t>Medium title</a:t>
                      </a:r>
                    </a:p>
                  </a:txBody>
                  <a:tcPr marL="17150" marR="17150" marT="17150" marB="17150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7606A"/>
                          </a:solidFill>
                        </a:rPr>
                        <a:t>Arial Bold 36pt</a:t>
                      </a:r>
                    </a:p>
                  </a:txBody>
                  <a:tcPr marL="17150" marR="17150" marT="17150" marB="17150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250125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24292F"/>
                          </a:solidFill>
                        </a:rPr>
                        <a:t>Small title</a:t>
                      </a:r>
                    </a:p>
                  </a:txBody>
                  <a:tcPr marL="17150" marR="17150" marT="17150" marB="17150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7606A"/>
                          </a:solidFill>
                        </a:rPr>
                        <a:t>Arial Bold 20pt</a:t>
                      </a:r>
                    </a:p>
                  </a:txBody>
                  <a:tcPr marL="17150" marR="17150" marT="17150" marB="17150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250125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57606A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Large dates, usernames</a:t>
                      </a:r>
                    </a:p>
                  </a:txBody>
                  <a:tcPr marL="17150" marR="17150" marT="17150" marB="17150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7606A"/>
                          </a:solidFill>
                        </a:rPr>
                        <a:t>Roboto Mono 16pt</a:t>
                      </a:r>
                    </a:p>
                  </a:txBody>
                  <a:tcPr marL="17150" marR="17150" marT="17150" marB="17150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250125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FFFFFF"/>
                          </a:solidFill>
                        </a:rPr>
                        <a:t>Information</a:t>
                      </a:r>
                    </a:p>
                  </a:txBody>
                  <a:tcPr marL="17150" marR="17150" marT="17150" marB="17150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7606A"/>
                          </a:solidFill>
                        </a:rPr>
                        <a:t>Arial Regular 16pt</a:t>
                      </a:r>
                    </a:p>
                  </a:txBody>
                  <a:tcPr marL="17150" marR="17150" marT="17150" marB="17150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250125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7606A"/>
                          </a:solidFill>
                        </a:rPr>
                        <a:t>Small information, supporting descriptions</a:t>
                      </a:r>
                    </a:p>
                  </a:txBody>
                  <a:tcPr marL="17150" marR="17150" marT="17150" marB="17150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7606A"/>
                          </a:solidFill>
                        </a:rPr>
                        <a:t>Arial Regular 14pt</a:t>
                      </a:r>
                    </a:p>
                  </a:txBody>
                  <a:tcPr marL="17150" marR="17150" marT="17150" marB="17150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250125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57606A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Small dates, usernames, information</a:t>
                      </a:r>
                    </a:p>
                  </a:txBody>
                  <a:tcPr marL="17150" marR="17150" marT="17150" marB="17150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57606A"/>
                          </a:solidFill>
                        </a:rPr>
                        <a:t>Roboto Mono 12pt</a:t>
                      </a:r>
                    </a:p>
                  </a:txBody>
                  <a:tcPr marL="17150" marR="17150" marT="17150" marB="17150" anchor="ctr" anchorCtr="0" horzOverflow="overflow">
                    <a:lnL>
                      <a:solidFill>
                        <a:srgbClr val="000000">
                          <a:alpha val="0"/>
                        </a:srgbClr>
                      </a:solidFill>
                    </a:lnL>
                    <a:lnR>
                      <a:solidFill>
                        <a:srgbClr val="000000">
                          <a:alpha val="0"/>
                        </a:srgbClr>
                      </a:solidFill>
                    </a:lnR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21" name="Google Shape;83;p17"/>
          <p:cNvSpPr txBox="1"/>
          <p:nvPr/>
        </p:nvSpPr>
        <p:spPr>
          <a:xfrm>
            <a:off x="415306" y="328703"/>
            <a:ext cx="4352700" cy="55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3600">
                <a:solidFill>
                  <a:srgbClr val="57606A"/>
                </a:solidFill>
              </a:defRPr>
            </a:lvl1pPr>
          </a:lstStyle>
          <a:p>
            <a:pPr/>
            <a:r>
              <a:t>Font guide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1_5_1_3_1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2542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2535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2501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2499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500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2504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2502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503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2507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2505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506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2510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2508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509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2513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2511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512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2516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2514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515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2519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2517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518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2522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2520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521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2525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2523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524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2528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2526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527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2531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2529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530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2534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2532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533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2538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2536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537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2541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2539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540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254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44" name="Google Shape;843;p59"/>
          <p:cNvSpPr/>
          <p:nvPr/>
        </p:nvSpPr>
        <p:spPr>
          <a:xfrm>
            <a:off x="3335744" y="1450091"/>
            <a:ext cx="2469001" cy="2353500"/>
          </a:xfrm>
          <a:prstGeom prst="roundRect">
            <a:avLst>
              <a:gd name="adj" fmla="val 4602"/>
            </a:avLst>
          </a:prstGeom>
          <a:solidFill>
            <a:srgbClr val="FFFFFF"/>
          </a:solidFill>
          <a:ln>
            <a:solidFill>
              <a:srgbClr val="D6DDE5"/>
            </a:solidFill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900">
                <a:solidFill>
                  <a:srgbClr val="0D1117"/>
                </a:solidFill>
              </a:defRPr>
            </a:pPr>
          </a:p>
        </p:txBody>
      </p:sp>
      <p:grpSp>
        <p:nvGrpSpPr>
          <p:cNvPr id="2550" name="Google Shape;844;p59"/>
          <p:cNvGrpSpPr/>
          <p:nvPr/>
        </p:nvGrpSpPr>
        <p:grpSpPr>
          <a:xfrm>
            <a:off x="3334858" y="3322425"/>
            <a:ext cx="2468991" cy="481176"/>
            <a:chOff x="0" y="0"/>
            <a:chExt cx="2468989" cy="481174"/>
          </a:xfrm>
        </p:grpSpPr>
        <p:grpSp>
          <p:nvGrpSpPr>
            <p:cNvPr id="2547" name="Google Shape;845;p59"/>
            <p:cNvGrpSpPr/>
            <p:nvPr/>
          </p:nvGrpSpPr>
          <p:grpSpPr>
            <a:xfrm>
              <a:off x="-1" y="-1"/>
              <a:ext cx="2468991" cy="481176"/>
              <a:chOff x="0" y="0"/>
              <a:chExt cx="2468989" cy="481175"/>
            </a:xfrm>
          </p:grpSpPr>
          <p:sp>
            <p:nvSpPr>
              <p:cNvPr id="2545" name="Google Shape;846;p59"/>
              <p:cNvSpPr/>
              <p:nvPr/>
            </p:nvSpPr>
            <p:spPr>
              <a:xfrm>
                <a:off x="0" y="177874"/>
                <a:ext cx="2465354" cy="303301"/>
              </a:xfrm>
              <a:prstGeom prst="roundRect">
                <a:avLst>
                  <a:gd name="adj" fmla="val 31133"/>
                </a:avLst>
              </a:prstGeom>
              <a:solidFill>
                <a:srgbClr val="D6DD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900">
                    <a:solidFill>
                      <a:srgbClr val="0D1117"/>
                    </a:solidFill>
                  </a:defRPr>
                </a:pPr>
              </a:p>
            </p:txBody>
          </p:sp>
          <p:sp>
            <p:nvSpPr>
              <p:cNvPr id="2546" name="Google Shape;847;p59"/>
              <p:cNvSpPr/>
              <p:nvPr/>
            </p:nvSpPr>
            <p:spPr>
              <a:xfrm>
                <a:off x="3636" y="-1"/>
                <a:ext cx="2465354" cy="274501"/>
              </a:xfrm>
              <a:prstGeom prst="rect">
                <a:avLst/>
              </a:prstGeom>
              <a:solidFill>
                <a:srgbClr val="D6DD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1400">
                    <a:solidFill>
                      <a:srgbClr val="000000"/>
                    </a:solidFill>
                  </a:defRPr>
                </a:pPr>
              </a:p>
            </p:txBody>
          </p:sp>
        </p:grpSp>
        <p:sp>
          <p:nvSpPr>
            <p:cNvPr id="2548" name="Google Shape;848;p59"/>
            <p:cNvSpPr txBox="1"/>
            <p:nvPr/>
          </p:nvSpPr>
          <p:spPr>
            <a:xfrm>
              <a:off x="201204" y="177865"/>
              <a:ext cx="1087800" cy="172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80000"/>
                </a:lnSpc>
                <a:defRPr b="1" sz="1200"/>
              </a:lvl1pPr>
            </a:lstStyle>
            <a:p>
              <a:pPr/>
              <a:r>
                <a:t>Completed!</a:t>
              </a:r>
            </a:p>
          </p:txBody>
        </p:sp>
        <p:sp>
          <p:nvSpPr>
            <p:cNvPr id="2549" name="Google Shape;849;p59"/>
            <p:cNvSpPr/>
            <p:nvPr/>
          </p:nvSpPr>
          <p:spPr>
            <a:xfrm flipH="1">
              <a:off x="2108522" y="181263"/>
              <a:ext cx="136905" cy="11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fill="norm" stroke="1" extrusionOk="0">
                  <a:moveTo>
                    <a:pt x="8033" y="0"/>
                  </a:moveTo>
                  <a:cubicBezTo>
                    <a:pt x="7815" y="0"/>
                    <a:pt x="7608" y="101"/>
                    <a:pt x="7466" y="315"/>
                  </a:cubicBezTo>
                  <a:lnTo>
                    <a:pt x="205" y="8617"/>
                  </a:lnTo>
                  <a:cubicBezTo>
                    <a:pt x="-68" y="8933"/>
                    <a:pt x="-68" y="9576"/>
                    <a:pt x="205" y="10005"/>
                  </a:cubicBezTo>
                  <a:lnTo>
                    <a:pt x="7466" y="18294"/>
                  </a:lnTo>
                  <a:cubicBezTo>
                    <a:pt x="7608" y="18509"/>
                    <a:pt x="7815" y="18622"/>
                    <a:pt x="8033" y="18622"/>
                  </a:cubicBezTo>
                  <a:cubicBezTo>
                    <a:pt x="8251" y="18622"/>
                    <a:pt x="8480" y="18509"/>
                    <a:pt x="8666" y="18294"/>
                  </a:cubicBezTo>
                  <a:cubicBezTo>
                    <a:pt x="8938" y="17979"/>
                    <a:pt x="8938" y="17336"/>
                    <a:pt x="8666" y="16919"/>
                  </a:cubicBezTo>
                  <a:lnTo>
                    <a:pt x="2963" y="10321"/>
                  </a:lnTo>
                  <a:lnTo>
                    <a:pt x="16113" y="10321"/>
                  </a:lnTo>
                  <a:cubicBezTo>
                    <a:pt x="18130" y="10321"/>
                    <a:pt x="19787" y="12238"/>
                    <a:pt x="19787" y="14572"/>
                  </a:cubicBezTo>
                  <a:lnTo>
                    <a:pt x="19787" y="20641"/>
                  </a:lnTo>
                  <a:cubicBezTo>
                    <a:pt x="19787" y="21171"/>
                    <a:pt x="20158" y="21600"/>
                    <a:pt x="20714" y="21600"/>
                  </a:cubicBezTo>
                  <a:cubicBezTo>
                    <a:pt x="21172" y="21600"/>
                    <a:pt x="21532" y="21171"/>
                    <a:pt x="21532" y="20641"/>
                  </a:cubicBezTo>
                  <a:lnTo>
                    <a:pt x="21532" y="14572"/>
                  </a:lnTo>
                  <a:cubicBezTo>
                    <a:pt x="21532" y="11166"/>
                    <a:pt x="19057" y="8302"/>
                    <a:pt x="16113" y="8302"/>
                  </a:cubicBezTo>
                  <a:lnTo>
                    <a:pt x="2963" y="8302"/>
                  </a:lnTo>
                  <a:lnTo>
                    <a:pt x="8666" y="1703"/>
                  </a:lnTo>
                  <a:cubicBezTo>
                    <a:pt x="8938" y="1274"/>
                    <a:pt x="8938" y="631"/>
                    <a:pt x="8666" y="315"/>
                  </a:cubicBezTo>
                  <a:cubicBezTo>
                    <a:pt x="8480" y="101"/>
                    <a:pt x="8251" y="0"/>
                    <a:pt x="80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551" name="标题文本"/>
          <p:cNvSpPr txBox="1"/>
          <p:nvPr>
            <p:ph type="title"/>
          </p:nvPr>
        </p:nvSpPr>
        <p:spPr>
          <a:xfrm>
            <a:off x="3563356" y="1652725"/>
            <a:ext cx="1972501" cy="4812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80000"/>
              </a:lnSpc>
              <a:defRPr b="1" sz="1800">
                <a:solidFill>
                  <a:srgbClr val="B7BFC7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552" name="Google Shape;852;p59"/>
          <p:cNvSpPr/>
          <p:nvPr/>
        </p:nvSpPr>
        <p:spPr>
          <a:xfrm>
            <a:off x="338599" y="1450091"/>
            <a:ext cx="2469002" cy="2353500"/>
          </a:xfrm>
          <a:prstGeom prst="roundRect">
            <a:avLst>
              <a:gd name="adj" fmla="val 4602"/>
            </a:avLst>
          </a:prstGeom>
          <a:solidFill>
            <a:srgbClr val="FFFFFF"/>
          </a:solidFill>
          <a:ln>
            <a:solidFill>
              <a:srgbClr val="D6DDE5"/>
            </a:solidFill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900">
                <a:solidFill>
                  <a:srgbClr val="0D1117"/>
                </a:solidFill>
              </a:defRPr>
            </a:pPr>
          </a:p>
        </p:txBody>
      </p:sp>
      <p:grpSp>
        <p:nvGrpSpPr>
          <p:cNvPr id="2558" name="Google Shape;853;p59"/>
          <p:cNvGrpSpPr/>
          <p:nvPr/>
        </p:nvGrpSpPr>
        <p:grpSpPr>
          <a:xfrm>
            <a:off x="337834" y="3322425"/>
            <a:ext cx="2468990" cy="481176"/>
            <a:chOff x="0" y="0"/>
            <a:chExt cx="2468989" cy="481174"/>
          </a:xfrm>
        </p:grpSpPr>
        <p:grpSp>
          <p:nvGrpSpPr>
            <p:cNvPr id="2555" name="Google Shape;854;p59"/>
            <p:cNvGrpSpPr/>
            <p:nvPr/>
          </p:nvGrpSpPr>
          <p:grpSpPr>
            <a:xfrm>
              <a:off x="-1" y="-1"/>
              <a:ext cx="2468991" cy="481176"/>
              <a:chOff x="0" y="0"/>
              <a:chExt cx="2468989" cy="481175"/>
            </a:xfrm>
          </p:grpSpPr>
          <p:sp>
            <p:nvSpPr>
              <p:cNvPr id="2553" name="Google Shape;855;p59"/>
              <p:cNvSpPr/>
              <p:nvPr/>
            </p:nvSpPr>
            <p:spPr>
              <a:xfrm>
                <a:off x="0" y="177874"/>
                <a:ext cx="2465354" cy="303301"/>
              </a:xfrm>
              <a:prstGeom prst="roundRect">
                <a:avLst>
                  <a:gd name="adj" fmla="val 31133"/>
                </a:avLst>
              </a:prstGeom>
              <a:solidFill>
                <a:srgbClr val="D6DD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900">
                    <a:solidFill>
                      <a:srgbClr val="0D1117"/>
                    </a:solidFill>
                  </a:defRPr>
                </a:pPr>
              </a:p>
            </p:txBody>
          </p:sp>
          <p:sp>
            <p:nvSpPr>
              <p:cNvPr id="2554" name="Google Shape;856;p59"/>
              <p:cNvSpPr/>
              <p:nvPr/>
            </p:nvSpPr>
            <p:spPr>
              <a:xfrm>
                <a:off x="3636" y="-1"/>
                <a:ext cx="2465354" cy="274501"/>
              </a:xfrm>
              <a:prstGeom prst="rect">
                <a:avLst/>
              </a:prstGeom>
              <a:solidFill>
                <a:srgbClr val="D6DD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100000"/>
                  </a:lnSpc>
                  <a:defRPr sz="1400">
                    <a:solidFill>
                      <a:srgbClr val="000000"/>
                    </a:solidFill>
                  </a:defRPr>
                </a:pPr>
              </a:p>
            </p:txBody>
          </p:sp>
        </p:grpSp>
        <p:sp>
          <p:nvSpPr>
            <p:cNvPr id="2556" name="Google Shape;857;p59"/>
            <p:cNvSpPr txBox="1"/>
            <p:nvPr/>
          </p:nvSpPr>
          <p:spPr>
            <a:xfrm>
              <a:off x="195461" y="177865"/>
              <a:ext cx="1087800" cy="172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80000"/>
                </a:lnSpc>
                <a:defRPr b="1" sz="1200"/>
              </a:lvl1pPr>
            </a:lstStyle>
            <a:p>
              <a:pPr/>
              <a:r>
                <a:t>Completed!</a:t>
              </a:r>
            </a:p>
          </p:txBody>
        </p:sp>
        <p:sp>
          <p:nvSpPr>
            <p:cNvPr id="2557" name="Google Shape;858;p59"/>
            <p:cNvSpPr/>
            <p:nvPr/>
          </p:nvSpPr>
          <p:spPr>
            <a:xfrm flipH="1">
              <a:off x="2108522" y="181263"/>
              <a:ext cx="136905" cy="11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600" fill="norm" stroke="1" extrusionOk="0">
                  <a:moveTo>
                    <a:pt x="8033" y="0"/>
                  </a:moveTo>
                  <a:cubicBezTo>
                    <a:pt x="7815" y="0"/>
                    <a:pt x="7608" y="101"/>
                    <a:pt x="7466" y="315"/>
                  </a:cubicBezTo>
                  <a:lnTo>
                    <a:pt x="205" y="8617"/>
                  </a:lnTo>
                  <a:cubicBezTo>
                    <a:pt x="-68" y="8933"/>
                    <a:pt x="-68" y="9576"/>
                    <a:pt x="205" y="10005"/>
                  </a:cubicBezTo>
                  <a:lnTo>
                    <a:pt x="7466" y="18294"/>
                  </a:lnTo>
                  <a:cubicBezTo>
                    <a:pt x="7608" y="18509"/>
                    <a:pt x="7815" y="18622"/>
                    <a:pt x="8033" y="18622"/>
                  </a:cubicBezTo>
                  <a:cubicBezTo>
                    <a:pt x="8251" y="18622"/>
                    <a:pt x="8480" y="18509"/>
                    <a:pt x="8666" y="18294"/>
                  </a:cubicBezTo>
                  <a:cubicBezTo>
                    <a:pt x="8938" y="17979"/>
                    <a:pt x="8938" y="17336"/>
                    <a:pt x="8666" y="16919"/>
                  </a:cubicBezTo>
                  <a:lnTo>
                    <a:pt x="2963" y="10321"/>
                  </a:lnTo>
                  <a:lnTo>
                    <a:pt x="16113" y="10321"/>
                  </a:lnTo>
                  <a:cubicBezTo>
                    <a:pt x="18130" y="10321"/>
                    <a:pt x="19787" y="12238"/>
                    <a:pt x="19787" y="14572"/>
                  </a:cubicBezTo>
                  <a:lnTo>
                    <a:pt x="19787" y="20641"/>
                  </a:lnTo>
                  <a:cubicBezTo>
                    <a:pt x="19787" y="21171"/>
                    <a:pt x="20158" y="21600"/>
                    <a:pt x="20714" y="21600"/>
                  </a:cubicBezTo>
                  <a:cubicBezTo>
                    <a:pt x="21172" y="21600"/>
                    <a:pt x="21532" y="21171"/>
                    <a:pt x="21532" y="20641"/>
                  </a:cubicBezTo>
                  <a:lnTo>
                    <a:pt x="21532" y="14572"/>
                  </a:lnTo>
                  <a:cubicBezTo>
                    <a:pt x="21532" y="11166"/>
                    <a:pt x="19057" y="8302"/>
                    <a:pt x="16113" y="8302"/>
                  </a:cubicBezTo>
                  <a:lnTo>
                    <a:pt x="2963" y="8302"/>
                  </a:lnTo>
                  <a:lnTo>
                    <a:pt x="8666" y="1703"/>
                  </a:lnTo>
                  <a:cubicBezTo>
                    <a:pt x="8938" y="1274"/>
                    <a:pt x="8938" y="631"/>
                    <a:pt x="8666" y="315"/>
                  </a:cubicBezTo>
                  <a:cubicBezTo>
                    <a:pt x="8480" y="101"/>
                    <a:pt x="8251" y="0"/>
                    <a:pt x="803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559" name="Google Shape;861;p59"/>
          <p:cNvSpPr/>
          <p:nvPr/>
        </p:nvSpPr>
        <p:spPr>
          <a:xfrm>
            <a:off x="-852675" y="1512800"/>
            <a:ext cx="528001" cy="528000"/>
          </a:xfrm>
          <a:prstGeom prst="rect">
            <a:avLst/>
          </a:prstGeom>
          <a:solidFill>
            <a:srgbClr val="8B949E">
              <a:alpha val="390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grpSp>
        <p:nvGrpSpPr>
          <p:cNvPr id="2562" name="Google Shape;863;p59"/>
          <p:cNvGrpSpPr/>
          <p:nvPr/>
        </p:nvGrpSpPr>
        <p:grpSpPr>
          <a:xfrm>
            <a:off x="1504774" y="3747487"/>
            <a:ext cx="3062702" cy="362023"/>
            <a:chOff x="0" y="0"/>
            <a:chExt cx="3062700" cy="362021"/>
          </a:xfrm>
        </p:grpSpPr>
        <p:sp>
          <p:nvSpPr>
            <p:cNvPr id="2560" name="Google Shape;864;p59"/>
            <p:cNvSpPr/>
            <p:nvPr/>
          </p:nvSpPr>
          <p:spPr>
            <a:xfrm rot="16200000">
              <a:off x="1409439" y="-1291239"/>
              <a:ext cx="305922" cy="3000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813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19050" cap="flat">
              <a:solidFill>
                <a:srgbClr val="B7BFC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24292F"/>
                  </a:solidFill>
                </a:defRPr>
              </a:pPr>
            </a:p>
          </p:txBody>
        </p:sp>
        <p:sp>
          <p:nvSpPr>
            <p:cNvPr id="2561" name="Google Shape;865;p59"/>
            <p:cNvSpPr/>
            <p:nvPr/>
          </p:nvSpPr>
          <p:spPr>
            <a:xfrm>
              <a:off x="0" y="0"/>
              <a:ext cx="124201" cy="123901"/>
            </a:xfrm>
            <a:prstGeom prst="ellipse">
              <a:avLst/>
            </a:prstGeom>
            <a:solidFill>
              <a:srgbClr val="B7BFC7"/>
            </a:solidFill>
            <a:ln w="190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2565" name="Google Shape;866;p59"/>
          <p:cNvGrpSpPr/>
          <p:nvPr/>
        </p:nvGrpSpPr>
        <p:grpSpPr>
          <a:xfrm>
            <a:off x="4505524" y="1159275"/>
            <a:ext cx="3060601" cy="362021"/>
            <a:chOff x="0" y="0"/>
            <a:chExt cx="3060599" cy="362020"/>
          </a:xfrm>
        </p:grpSpPr>
        <p:sp>
          <p:nvSpPr>
            <p:cNvPr id="2563" name="Google Shape;867;p59"/>
            <p:cNvSpPr/>
            <p:nvPr/>
          </p:nvSpPr>
          <p:spPr>
            <a:xfrm flipH="1" rot="16200000">
              <a:off x="1415890" y="-1353791"/>
              <a:ext cx="290920" cy="2998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68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19050" cap="flat">
              <a:solidFill>
                <a:srgbClr val="B7BFC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24292F"/>
                  </a:solidFill>
                </a:defRPr>
              </a:pPr>
            </a:p>
          </p:txBody>
        </p:sp>
        <p:sp>
          <p:nvSpPr>
            <p:cNvPr id="2564" name="Google Shape;868;p59"/>
            <p:cNvSpPr/>
            <p:nvPr/>
          </p:nvSpPr>
          <p:spPr>
            <a:xfrm>
              <a:off x="0" y="238120"/>
              <a:ext cx="124201" cy="123901"/>
            </a:xfrm>
            <a:prstGeom prst="ellipse">
              <a:avLst/>
            </a:prstGeom>
            <a:solidFill>
              <a:srgbClr val="B7BFC7"/>
            </a:solidFill>
            <a:ln w="190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566" name="Google Shape;870;p59"/>
          <p:cNvSpPr/>
          <p:nvPr/>
        </p:nvSpPr>
        <p:spPr>
          <a:xfrm>
            <a:off x="6331525" y="1450099"/>
            <a:ext cx="2469001" cy="2353501"/>
          </a:xfrm>
          <a:prstGeom prst="roundRect">
            <a:avLst>
              <a:gd name="adj" fmla="val 4602"/>
            </a:avLst>
          </a:prstGeom>
          <a:solidFill>
            <a:srgbClr val="FFFFFF"/>
          </a:solidFill>
          <a:ln w="19050">
            <a:solidFill>
              <a:srgbClr val="A77BF3"/>
            </a:solidFill>
            <a:miter lim="400000"/>
          </a:ln>
          <a:effectLst>
            <a:outerShdw sx="100000" sy="100000" kx="0" ky="0" algn="b" rotWithShape="0" blurRad="482600" dist="1143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900">
                <a:solidFill>
                  <a:srgbClr val="0D1117"/>
                </a:solidFill>
              </a:defRPr>
            </a:pPr>
          </a:p>
        </p:txBody>
      </p:sp>
      <p:sp>
        <p:nvSpPr>
          <p:cNvPr id="2567" name="Google Shape;871;p59"/>
          <p:cNvSpPr/>
          <p:nvPr/>
        </p:nvSpPr>
        <p:spPr>
          <a:xfrm>
            <a:off x="6331649" y="3500299"/>
            <a:ext cx="2469002" cy="303301"/>
          </a:xfrm>
          <a:prstGeom prst="roundRect">
            <a:avLst>
              <a:gd name="adj" fmla="val 31133"/>
            </a:avLst>
          </a:prstGeom>
          <a:gradFill>
            <a:gsLst>
              <a:gs pos="0">
                <a:srgbClr val="93F5EC"/>
              </a:gs>
              <a:gs pos="100000">
                <a:srgbClr val="A77BF3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900">
                <a:solidFill>
                  <a:srgbClr val="0D1117"/>
                </a:solidFill>
              </a:defRPr>
            </a:pPr>
          </a:p>
        </p:txBody>
      </p:sp>
      <p:sp>
        <p:nvSpPr>
          <p:cNvPr id="2568" name="Google Shape;872;p59"/>
          <p:cNvSpPr/>
          <p:nvPr/>
        </p:nvSpPr>
        <p:spPr>
          <a:xfrm>
            <a:off x="6331425" y="3322425"/>
            <a:ext cx="2469001" cy="274501"/>
          </a:xfrm>
          <a:prstGeom prst="rect">
            <a:avLst/>
          </a:prstGeom>
          <a:gradFill>
            <a:gsLst>
              <a:gs pos="0">
                <a:srgbClr val="93F5EC"/>
              </a:gs>
              <a:gs pos="100000">
                <a:srgbClr val="A77BF3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2569" name="Google Shape;873;p59"/>
          <p:cNvSpPr txBox="1"/>
          <p:nvPr/>
        </p:nvSpPr>
        <p:spPr>
          <a:xfrm>
            <a:off x="6485225" y="3500290"/>
            <a:ext cx="1087801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b="1" sz="1200">
                <a:solidFill>
                  <a:srgbClr val="6E40C9"/>
                </a:solidFill>
              </a:defRPr>
            </a:lvl1pPr>
          </a:lstStyle>
          <a:p>
            <a:pPr/>
            <a:r>
              <a:t>You Are Here!</a:t>
            </a:r>
          </a:p>
        </p:txBody>
      </p:sp>
      <p:pic>
        <p:nvPicPr>
          <p:cNvPr id="2570" name="Google Shape;874;p59" descr="Google Shape;874;p59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4224" y="3338476"/>
            <a:ext cx="443401" cy="443401"/>
          </a:xfrm>
          <a:prstGeom prst="rect">
            <a:avLst/>
          </a:prstGeom>
          <a:ln w="12700">
            <a:miter lim="400000"/>
          </a:ln>
        </p:spPr>
      </p:pic>
      <p:sp>
        <p:nvSpPr>
          <p:cNvPr id="2571" name="Google Shape;869;p59"/>
          <p:cNvSpPr/>
          <p:nvPr/>
        </p:nvSpPr>
        <p:spPr>
          <a:xfrm>
            <a:off x="6331525" y="1450099"/>
            <a:ext cx="2469001" cy="2353501"/>
          </a:xfrm>
          <a:prstGeom prst="roundRect">
            <a:avLst>
              <a:gd name="adj" fmla="val 4602"/>
            </a:avLst>
          </a:prstGeom>
          <a:ln w="19050">
            <a:solidFill>
              <a:srgbClr val="A77BF3"/>
            </a:solidFill>
            <a:miter lim="400000"/>
          </a:ln>
          <a:effectLst>
            <a:outerShdw sx="100000" sy="100000" kx="0" ky="0" algn="b" rotWithShape="0" blurRad="482600" dist="114300" dir="54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900">
                <a:solidFill>
                  <a:srgbClr val="0D1117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1_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2622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2615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2581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2579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580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2584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2582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583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2587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2585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586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2590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2588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589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2593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2591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592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2596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2594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595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2599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2597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598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2602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2600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601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2605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2603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604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2608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2606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607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2611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2609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610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2614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2612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613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2618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2616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617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2621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2619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620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26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24" name="标题文本"/>
          <p:cNvSpPr txBox="1"/>
          <p:nvPr>
            <p:ph type="title"/>
          </p:nvPr>
        </p:nvSpPr>
        <p:spPr>
          <a:xfrm>
            <a:off x="358200" y="274399"/>
            <a:ext cx="8427601" cy="6876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 algn="ctr">
              <a:lnSpc>
                <a:spcPct val="80000"/>
              </a:lnSpc>
              <a:defRPr b="1" sz="3600">
                <a:solidFill>
                  <a:srgbClr val="24292F"/>
                </a:solidFill>
              </a:defRPr>
            </a:lvl1pPr>
          </a:lstStyle>
          <a:p>
            <a:pPr/>
            <a: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1_3_1">
    <p:bg>
      <p:bgPr>
        <a:solidFill>
          <a:srgbClr val="040D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2675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2668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2634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2632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633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2637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2635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636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2640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2638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639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2643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2641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642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2646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2644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645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2649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2647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648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2652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2650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651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2655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2653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654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2658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2656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657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2661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2659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660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2664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2662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663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2667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2665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666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2671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2669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670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2674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2672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673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26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77" name="标题文本"/>
          <p:cNvSpPr txBox="1"/>
          <p:nvPr>
            <p:ph type="title"/>
          </p:nvPr>
        </p:nvSpPr>
        <p:spPr>
          <a:xfrm>
            <a:off x="358200" y="274399"/>
            <a:ext cx="8427601" cy="6876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 algn="ctr">
              <a:lnSpc>
                <a:spcPct val="80000"/>
              </a:lnSpc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1_2_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2728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2721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2687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2685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686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2690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2688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689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2693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2691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692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2696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2694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695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2699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2697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698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2702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2700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701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2705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2703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704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2708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2706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707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2711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2709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710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2714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2712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713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2717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2715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716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2720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2718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719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2724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2722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723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2727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2725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726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272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30" name="Google Shape;890;p63"/>
          <p:cNvSpPr/>
          <p:nvPr/>
        </p:nvSpPr>
        <p:spPr>
          <a:xfrm>
            <a:off x="6634299" y="0"/>
            <a:ext cx="2509801" cy="5143500"/>
          </a:xfrm>
          <a:prstGeom prst="rect">
            <a:avLst/>
          </a:prstGeom>
          <a:solidFill>
            <a:srgbClr val="040D2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pic>
        <p:nvPicPr>
          <p:cNvPr id="2731" name="Google Shape;891;p63" descr="Google Shape;891;p63"/>
          <p:cNvPicPr>
            <a:picLocks noChangeAspect="1"/>
          </p:cNvPicPr>
          <p:nvPr/>
        </p:nvPicPr>
        <p:blipFill>
          <a:blip r:embed="rId2">
            <a:extLst/>
          </a:blip>
          <a:srcRect l="24324" t="23370" r="26881" b="0"/>
          <a:stretch>
            <a:fillRect/>
          </a:stretch>
        </p:blipFill>
        <p:spPr>
          <a:xfrm>
            <a:off x="6634299" y="0"/>
            <a:ext cx="2509801" cy="3941369"/>
          </a:xfrm>
          <a:prstGeom prst="rect">
            <a:avLst/>
          </a:prstGeom>
          <a:ln w="12700">
            <a:miter lim="400000"/>
          </a:ln>
        </p:spPr>
      </p:pic>
      <p:sp>
        <p:nvSpPr>
          <p:cNvPr id="2732" name="Google Shape;892;p63"/>
          <p:cNvSpPr/>
          <p:nvPr/>
        </p:nvSpPr>
        <p:spPr>
          <a:xfrm>
            <a:off x="8649375" y="4677326"/>
            <a:ext cx="304798" cy="297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36" fill="norm" stroke="1" extrusionOk="0">
                <a:moveTo>
                  <a:pt x="10796" y="0"/>
                </a:moveTo>
                <a:cubicBezTo>
                  <a:pt x="4802" y="0"/>
                  <a:pt x="0" y="4978"/>
                  <a:pt x="0" y="11027"/>
                </a:cubicBezTo>
                <a:cubicBezTo>
                  <a:pt x="0" y="15932"/>
                  <a:pt x="3077" y="19992"/>
                  <a:pt x="7345" y="21527"/>
                </a:cubicBezTo>
                <a:cubicBezTo>
                  <a:pt x="7870" y="21600"/>
                  <a:pt x="8101" y="21219"/>
                  <a:pt x="8101" y="20991"/>
                </a:cubicBezTo>
                <a:cubicBezTo>
                  <a:pt x="8101" y="20683"/>
                  <a:pt x="8101" y="19838"/>
                  <a:pt x="8101" y="18920"/>
                </a:cubicBezTo>
                <a:cubicBezTo>
                  <a:pt x="5398" y="19456"/>
                  <a:pt x="4722" y="18230"/>
                  <a:pt x="4500" y="17622"/>
                </a:cubicBezTo>
                <a:cubicBezTo>
                  <a:pt x="4348" y="17313"/>
                  <a:pt x="3824" y="16314"/>
                  <a:pt x="3370" y="16086"/>
                </a:cubicBezTo>
                <a:cubicBezTo>
                  <a:pt x="2997" y="15859"/>
                  <a:pt x="2472" y="15323"/>
                  <a:pt x="3370" y="15323"/>
                </a:cubicBezTo>
                <a:cubicBezTo>
                  <a:pt x="4197" y="15323"/>
                  <a:pt x="4802" y="16159"/>
                  <a:pt x="5024" y="16468"/>
                </a:cubicBezTo>
                <a:cubicBezTo>
                  <a:pt x="6002" y="18157"/>
                  <a:pt x="7496" y="17694"/>
                  <a:pt x="8172" y="17385"/>
                </a:cubicBezTo>
                <a:cubicBezTo>
                  <a:pt x="8252" y="16622"/>
                  <a:pt x="8546" y="16159"/>
                  <a:pt x="8848" y="15932"/>
                </a:cubicBezTo>
                <a:cubicBezTo>
                  <a:pt x="6447" y="15623"/>
                  <a:pt x="3904" y="14706"/>
                  <a:pt x="3904" y="10491"/>
                </a:cubicBezTo>
                <a:cubicBezTo>
                  <a:pt x="3904" y="9265"/>
                  <a:pt x="4348" y="8275"/>
                  <a:pt x="5024" y="7503"/>
                </a:cubicBezTo>
                <a:cubicBezTo>
                  <a:pt x="4953" y="7203"/>
                  <a:pt x="4571" y="6131"/>
                  <a:pt x="5175" y="4596"/>
                </a:cubicBezTo>
                <a:cubicBezTo>
                  <a:pt x="5175" y="4596"/>
                  <a:pt x="6074" y="4287"/>
                  <a:pt x="8101" y="5750"/>
                </a:cubicBezTo>
                <a:cubicBezTo>
                  <a:pt x="8999" y="5441"/>
                  <a:pt x="9897" y="5359"/>
                  <a:pt x="10796" y="5359"/>
                </a:cubicBezTo>
                <a:cubicBezTo>
                  <a:pt x="11703" y="5359"/>
                  <a:pt x="12672" y="5441"/>
                  <a:pt x="13499" y="5750"/>
                </a:cubicBezTo>
                <a:cubicBezTo>
                  <a:pt x="15598" y="4287"/>
                  <a:pt x="16496" y="4596"/>
                  <a:pt x="16496" y="4596"/>
                </a:cubicBezTo>
                <a:cubicBezTo>
                  <a:pt x="17020" y="6131"/>
                  <a:pt x="16647" y="7203"/>
                  <a:pt x="16576" y="7503"/>
                </a:cubicBezTo>
                <a:cubicBezTo>
                  <a:pt x="17252" y="8275"/>
                  <a:pt x="17696" y="9265"/>
                  <a:pt x="17696" y="10491"/>
                </a:cubicBezTo>
                <a:cubicBezTo>
                  <a:pt x="17696" y="14706"/>
                  <a:pt x="15144" y="15623"/>
                  <a:pt x="12752" y="15932"/>
                </a:cubicBezTo>
                <a:cubicBezTo>
                  <a:pt x="13125" y="16241"/>
                  <a:pt x="13499" y="16931"/>
                  <a:pt x="13499" y="17921"/>
                </a:cubicBezTo>
                <a:cubicBezTo>
                  <a:pt x="13499" y="19384"/>
                  <a:pt x="13499" y="20610"/>
                  <a:pt x="13499" y="20991"/>
                </a:cubicBezTo>
                <a:cubicBezTo>
                  <a:pt x="13499" y="21219"/>
                  <a:pt x="13650" y="21600"/>
                  <a:pt x="14246" y="21527"/>
                </a:cubicBezTo>
                <a:cubicBezTo>
                  <a:pt x="18452" y="19992"/>
                  <a:pt x="21600" y="15932"/>
                  <a:pt x="21600" y="11027"/>
                </a:cubicBezTo>
                <a:cubicBezTo>
                  <a:pt x="21600" y="4978"/>
                  <a:pt x="16727" y="0"/>
                  <a:pt x="10796" y="0"/>
                </a:cubicBezTo>
                <a:close/>
              </a:path>
            </a:pathLst>
          </a:custGeom>
          <a:solidFill>
            <a:srgbClr val="57606A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24292F"/>
                </a:solidFill>
              </a:defRPr>
            </a:pPr>
          </a:p>
        </p:txBody>
      </p:sp>
      <p:sp>
        <p:nvSpPr>
          <p:cNvPr id="2733" name="标题文本"/>
          <p:cNvSpPr txBox="1"/>
          <p:nvPr>
            <p:ph type="title"/>
          </p:nvPr>
        </p:nvSpPr>
        <p:spPr>
          <a:xfrm>
            <a:off x="269850" y="1361124"/>
            <a:ext cx="4168801" cy="1596302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80000"/>
              </a:lnSpc>
              <a:defRPr b="1" sz="4400">
                <a:solidFill>
                  <a:srgbClr val="24292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734" name="Google Shape;895;p63"/>
          <p:cNvSpPr/>
          <p:nvPr>
            <p:ph type="pic" sz="half" idx="21"/>
          </p:nvPr>
        </p:nvSpPr>
        <p:spPr>
          <a:xfrm>
            <a:off x="4708650" y="258175"/>
            <a:ext cx="4168801" cy="4244400"/>
          </a:xfrm>
          <a:prstGeom prst="rect">
            <a:avLst/>
          </a:prstGeom>
          <a:effectLst>
            <a:outerShdw sx="100000" sy="100000" kx="0" ky="0" algn="b" rotWithShape="0" blurRad="342900" dist="209550" dir="5400000">
              <a:srgbClr val="000000">
                <a:alpha val="20000"/>
              </a:srgbClr>
            </a:outerShdw>
          </a:effectLst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1_2_5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1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2785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2778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2744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2742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743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2747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2745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746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2750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2748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749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2753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2751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752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2756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2754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755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2759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2757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758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2762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2760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761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2765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2763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764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2768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2766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767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2771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2769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770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2774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2772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773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2777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2775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776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2781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2779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780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2784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2782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783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27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87" name="Google Shape;897;p64"/>
          <p:cNvSpPr/>
          <p:nvPr/>
        </p:nvSpPr>
        <p:spPr>
          <a:xfrm>
            <a:off x="6634299" y="0"/>
            <a:ext cx="2509801" cy="5143500"/>
          </a:xfrm>
          <a:prstGeom prst="rect">
            <a:avLst/>
          </a:prstGeom>
          <a:solidFill>
            <a:srgbClr val="040D2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pic>
        <p:nvPicPr>
          <p:cNvPr id="2788" name="Google Shape;898;p64" descr="Google Shape;898;p64"/>
          <p:cNvPicPr>
            <a:picLocks noChangeAspect="1"/>
          </p:cNvPicPr>
          <p:nvPr/>
        </p:nvPicPr>
        <p:blipFill>
          <a:blip r:embed="rId2">
            <a:extLst/>
          </a:blip>
          <a:srcRect l="24324" t="23370" r="26881" b="0"/>
          <a:stretch>
            <a:fillRect/>
          </a:stretch>
        </p:blipFill>
        <p:spPr>
          <a:xfrm>
            <a:off x="6634299" y="0"/>
            <a:ext cx="2509801" cy="3941369"/>
          </a:xfrm>
          <a:prstGeom prst="rect">
            <a:avLst/>
          </a:prstGeom>
          <a:ln w="12700">
            <a:miter lim="400000"/>
          </a:ln>
        </p:spPr>
      </p:pic>
      <p:sp>
        <p:nvSpPr>
          <p:cNvPr id="2789" name="Google Shape;899;p64"/>
          <p:cNvSpPr/>
          <p:nvPr/>
        </p:nvSpPr>
        <p:spPr>
          <a:xfrm>
            <a:off x="8649375" y="4677326"/>
            <a:ext cx="304798" cy="297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36" fill="norm" stroke="1" extrusionOk="0">
                <a:moveTo>
                  <a:pt x="10796" y="0"/>
                </a:moveTo>
                <a:cubicBezTo>
                  <a:pt x="4802" y="0"/>
                  <a:pt x="0" y="4978"/>
                  <a:pt x="0" y="11027"/>
                </a:cubicBezTo>
                <a:cubicBezTo>
                  <a:pt x="0" y="15932"/>
                  <a:pt x="3077" y="19992"/>
                  <a:pt x="7345" y="21527"/>
                </a:cubicBezTo>
                <a:cubicBezTo>
                  <a:pt x="7870" y="21600"/>
                  <a:pt x="8101" y="21219"/>
                  <a:pt x="8101" y="20991"/>
                </a:cubicBezTo>
                <a:cubicBezTo>
                  <a:pt x="8101" y="20683"/>
                  <a:pt x="8101" y="19838"/>
                  <a:pt x="8101" y="18920"/>
                </a:cubicBezTo>
                <a:cubicBezTo>
                  <a:pt x="5398" y="19456"/>
                  <a:pt x="4722" y="18230"/>
                  <a:pt x="4500" y="17622"/>
                </a:cubicBezTo>
                <a:cubicBezTo>
                  <a:pt x="4348" y="17313"/>
                  <a:pt x="3824" y="16314"/>
                  <a:pt x="3370" y="16086"/>
                </a:cubicBezTo>
                <a:cubicBezTo>
                  <a:pt x="2997" y="15859"/>
                  <a:pt x="2472" y="15323"/>
                  <a:pt x="3370" y="15323"/>
                </a:cubicBezTo>
                <a:cubicBezTo>
                  <a:pt x="4197" y="15323"/>
                  <a:pt x="4802" y="16159"/>
                  <a:pt x="5024" y="16468"/>
                </a:cubicBezTo>
                <a:cubicBezTo>
                  <a:pt x="6002" y="18157"/>
                  <a:pt x="7496" y="17694"/>
                  <a:pt x="8172" y="17385"/>
                </a:cubicBezTo>
                <a:cubicBezTo>
                  <a:pt x="8252" y="16622"/>
                  <a:pt x="8546" y="16159"/>
                  <a:pt x="8848" y="15932"/>
                </a:cubicBezTo>
                <a:cubicBezTo>
                  <a:pt x="6447" y="15623"/>
                  <a:pt x="3904" y="14706"/>
                  <a:pt x="3904" y="10491"/>
                </a:cubicBezTo>
                <a:cubicBezTo>
                  <a:pt x="3904" y="9265"/>
                  <a:pt x="4348" y="8275"/>
                  <a:pt x="5024" y="7503"/>
                </a:cubicBezTo>
                <a:cubicBezTo>
                  <a:pt x="4953" y="7203"/>
                  <a:pt x="4571" y="6131"/>
                  <a:pt x="5175" y="4596"/>
                </a:cubicBezTo>
                <a:cubicBezTo>
                  <a:pt x="5175" y="4596"/>
                  <a:pt x="6074" y="4287"/>
                  <a:pt x="8101" y="5750"/>
                </a:cubicBezTo>
                <a:cubicBezTo>
                  <a:pt x="8999" y="5441"/>
                  <a:pt x="9897" y="5359"/>
                  <a:pt x="10796" y="5359"/>
                </a:cubicBezTo>
                <a:cubicBezTo>
                  <a:pt x="11703" y="5359"/>
                  <a:pt x="12672" y="5441"/>
                  <a:pt x="13499" y="5750"/>
                </a:cubicBezTo>
                <a:cubicBezTo>
                  <a:pt x="15598" y="4287"/>
                  <a:pt x="16496" y="4596"/>
                  <a:pt x="16496" y="4596"/>
                </a:cubicBezTo>
                <a:cubicBezTo>
                  <a:pt x="17020" y="6131"/>
                  <a:pt x="16647" y="7203"/>
                  <a:pt x="16576" y="7503"/>
                </a:cubicBezTo>
                <a:cubicBezTo>
                  <a:pt x="17252" y="8275"/>
                  <a:pt x="17696" y="9265"/>
                  <a:pt x="17696" y="10491"/>
                </a:cubicBezTo>
                <a:cubicBezTo>
                  <a:pt x="17696" y="14706"/>
                  <a:pt x="15144" y="15623"/>
                  <a:pt x="12752" y="15932"/>
                </a:cubicBezTo>
                <a:cubicBezTo>
                  <a:pt x="13125" y="16241"/>
                  <a:pt x="13499" y="16931"/>
                  <a:pt x="13499" y="17921"/>
                </a:cubicBezTo>
                <a:cubicBezTo>
                  <a:pt x="13499" y="19384"/>
                  <a:pt x="13499" y="20610"/>
                  <a:pt x="13499" y="20991"/>
                </a:cubicBezTo>
                <a:cubicBezTo>
                  <a:pt x="13499" y="21219"/>
                  <a:pt x="13650" y="21600"/>
                  <a:pt x="14246" y="21527"/>
                </a:cubicBezTo>
                <a:cubicBezTo>
                  <a:pt x="18452" y="19992"/>
                  <a:pt x="21600" y="15932"/>
                  <a:pt x="21600" y="11027"/>
                </a:cubicBezTo>
                <a:cubicBezTo>
                  <a:pt x="21600" y="4978"/>
                  <a:pt x="16727" y="0"/>
                  <a:pt x="10796" y="0"/>
                </a:cubicBezTo>
                <a:close/>
              </a:path>
            </a:pathLst>
          </a:custGeom>
          <a:solidFill>
            <a:srgbClr val="57606A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24292F"/>
                </a:solidFill>
              </a:defRPr>
            </a:pPr>
          </a:p>
        </p:txBody>
      </p:sp>
      <p:sp>
        <p:nvSpPr>
          <p:cNvPr id="2790" name="标题文本"/>
          <p:cNvSpPr txBox="1"/>
          <p:nvPr>
            <p:ph type="title"/>
          </p:nvPr>
        </p:nvSpPr>
        <p:spPr>
          <a:xfrm>
            <a:off x="269850" y="1589724"/>
            <a:ext cx="4168801" cy="1596302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80000"/>
              </a:lnSpc>
              <a:defRPr b="1" sz="4400">
                <a:solidFill>
                  <a:srgbClr val="24292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791" name="Google Shape;902;p64"/>
          <p:cNvSpPr/>
          <p:nvPr>
            <p:ph type="pic" sz="half" idx="21"/>
          </p:nvPr>
        </p:nvSpPr>
        <p:spPr>
          <a:xfrm>
            <a:off x="4708650" y="258175"/>
            <a:ext cx="4168801" cy="4244400"/>
          </a:xfrm>
          <a:prstGeom prst="rect">
            <a:avLst/>
          </a:prstGeom>
          <a:effectLst>
            <a:outerShdw sx="100000" sy="100000" kx="0" ky="0" algn="b" rotWithShape="0" blurRad="342900" dist="209550" dir="5400000">
              <a:srgbClr val="000000">
                <a:alpha val="20000"/>
              </a:srgbClr>
            </a:outerShdw>
          </a:effectLst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1_2_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8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2842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2835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2801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2799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800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2804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2802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803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2807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2805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806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2810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2808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809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2813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2811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812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2816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2814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815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2819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2817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818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2822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2820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821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2825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2823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824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2828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2826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827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2831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2829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830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2834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2832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833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2838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2836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837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2841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2839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840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284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44" name="Google Shape;905;p65"/>
          <p:cNvSpPr/>
          <p:nvPr/>
        </p:nvSpPr>
        <p:spPr>
          <a:xfrm>
            <a:off x="6634299" y="0"/>
            <a:ext cx="2509801" cy="5143500"/>
          </a:xfrm>
          <a:prstGeom prst="rect">
            <a:avLst/>
          </a:prstGeom>
          <a:solidFill>
            <a:srgbClr val="040D2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pic>
        <p:nvPicPr>
          <p:cNvPr id="2845" name="Google Shape;906;p65" descr="Google Shape;906;p65"/>
          <p:cNvPicPr>
            <a:picLocks noChangeAspect="1"/>
          </p:cNvPicPr>
          <p:nvPr/>
        </p:nvPicPr>
        <p:blipFill>
          <a:blip r:embed="rId2">
            <a:extLst/>
          </a:blip>
          <a:srcRect l="24324" t="23370" r="26881" b="0"/>
          <a:stretch>
            <a:fillRect/>
          </a:stretch>
        </p:blipFill>
        <p:spPr>
          <a:xfrm>
            <a:off x="6634299" y="0"/>
            <a:ext cx="2509801" cy="3941369"/>
          </a:xfrm>
          <a:prstGeom prst="rect">
            <a:avLst/>
          </a:prstGeom>
          <a:ln w="12700">
            <a:miter lim="400000"/>
          </a:ln>
        </p:spPr>
      </p:pic>
      <p:sp>
        <p:nvSpPr>
          <p:cNvPr id="2846" name="Google Shape;907;p65"/>
          <p:cNvSpPr/>
          <p:nvPr/>
        </p:nvSpPr>
        <p:spPr>
          <a:xfrm>
            <a:off x="8649375" y="4677326"/>
            <a:ext cx="304798" cy="297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36" fill="norm" stroke="1" extrusionOk="0">
                <a:moveTo>
                  <a:pt x="10796" y="0"/>
                </a:moveTo>
                <a:cubicBezTo>
                  <a:pt x="4802" y="0"/>
                  <a:pt x="0" y="4978"/>
                  <a:pt x="0" y="11027"/>
                </a:cubicBezTo>
                <a:cubicBezTo>
                  <a:pt x="0" y="15932"/>
                  <a:pt x="3077" y="19992"/>
                  <a:pt x="7345" y="21527"/>
                </a:cubicBezTo>
                <a:cubicBezTo>
                  <a:pt x="7870" y="21600"/>
                  <a:pt x="8101" y="21219"/>
                  <a:pt x="8101" y="20991"/>
                </a:cubicBezTo>
                <a:cubicBezTo>
                  <a:pt x="8101" y="20683"/>
                  <a:pt x="8101" y="19838"/>
                  <a:pt x="8101" y="18920"/>
                </a:cubicBezTo>
                <a:cubicBezTo>
                  <a:pt x="5398" y="19456"/>
                  <a:pt x="4722" y="18230"/>
                  <a:pt x="4500" y="17622"/>
                </a:cubicBezTo>
                <a:cubicBezTo>
                  <a:pt x="4348" y="17313"/>
                  <a:pt x="3824" y="16314"/>
                  <a:pt x="3370" y="16086"/>
                </a:cubicBezTo>
                <a:cubicBezTo>
                  <a:pt x="2997" y="15859"/>
                  <a:pt x="2472" y="15323"/>
                  <a:pt x="3370" y="15323"/>
                </a:cubicBezTo>
                <a:cubicBezTo>
                  <a:pt x="4197" y="15323"/>
                  <a:pt x="4802" y="16159"/>
                  <a:pt x="5024" y="16468"/>
                </a:cubicBezTo>
                <a:cubicBezTo>
                  <a:pt x="6002" y="18157"/>
                  <a:pt x="7496" y="17694"/>
                  <a:pt x="8172" y="17385"/>
                </a:cubicBezTo>
                <a:cubicBezTo>
                  <a:pt x="8252" y="16622"/>
                  <a:pt x="8546" y="16159"/>
                  <a:pt x="8848" y="15932"/>
                </a:cubicBezTo>
                <a:cubicBezTo>
                  <a:pt x="6447" y="15623"/>
                  <a:pt x="3904" y="14706"/>
                  <a:pt x="3904" y="10491"/>
                </a:cubicBezTo>
                <a:cubicBezTo>
                  <a:pt x="3904" y="9265"/>
                  <a:pt x="4348" y="8275"/>
                  <a:pt x="5024" y="7503"/>
                </a:cubicBezTo>
                <a:cubicBezTo>
                  <a:pt x="4953" y="7203"/>
                  <a:pt x="4571" y="6131"/>
                  <a:pt x="5175" y="4596"/>
                </a:cubicBezTo>
                <a:cubicBezTo>
                  <a:pt x="5175" y="4596"/>
                  <a:pt x="6074" y="4287"/>
                  <a:pt x="8101" y="5750"/>
                </a:cubicBezTo>
                <a:cubicBezTo>
                  <a:pt x="8999" y="5441"/>
                  <a:pt x="9897" y="5359"/>
                  <a:pt x="10796" y="5359"/>
                </a:cubicBezTo>
                <a:cubicBezTo>
                  <a:pt x="11703" y="5359"/>
                  <a:pt x="12672" y="5441"/>
                  <a:pt x="13499" y="5750"/>
                </a:cubicBezTo>
                <a:cubicBezTo>
                  <a:pt x="15598" y="4287"/>
                  <a:pt x="16496" y="4596"/>
                  <a:pt x="16496" y="4596"/>
                </a:cubicBezTo>
                <a:cubicBezTo>
                  <a:pt x="17020" y="6131"/>
                  <a:pt x="16647" y="7203"/>
                  <a:pt x="16576" y="7503"/>
                </a:cubicBezTo>
                <a:cubicBezTo>
                  <a:pt x="17252" y="8275"/>
                  <a:pt x="17696" y="9265"/>
                  <a:pt x="17696" y="10491"/>
                </a:cubicBezTo>
                <a:cubicBezTo>
                  <a:pt x="17696" y="14706"/>
                  <a:pt x="15144" y="15623"/>
                  <a:pt x="12752" y="15932"/>
                </a:cubicBezTo>
                <a:cubicBezTo>
                  <a:pt x="13125" y="16241"/>
                  <a:pt x="13499" y="16931"/>
                  <a:pt x="13499" y="17921"/>
                </a:cubicBezTo>
                <a:cubicBezTo>
                  <a:pt x="13499" y="19384"/>
                  <a:pt x="13499" y="20610"/>
                  <a:pt x="13499" y="20991"/>
                </a:cubicBezTo>
                <a:cubicBezTo>
                  <a:pt x="13499" y="21219"/>
                  <a:pt x="13650" y="21600"/>
                  <a:pt x="14246" y="21527"/>
                </a:cubicBezTo>
                <a:cubicBezTo>
                  <a:pt x="18452" y="19992"/>
                  <a:pt x="21600" y="15932"/>
                  <a:pt x="21600" y="11027"/>
                </a:cubicBezTo>
                <a:cubicBezTo>
                  <a:pt x="21600" y="4978"/>
                  <a:pt x="16727" y="0"/>
                  <a:pt x="10796" y="0"/>
                </a:cubicBezTo>
                <a:close/>
              </a:path>
            </a:pathLst>
          </a:custGeom>
          <a:solidFill>
            <a:srgbClr val="57606A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24292F"/>
                </a:solidFill>
              </a:defRPr>
            </a:pPr>
          </a:p>
        </p:txBody>
      </p:sp>
      <p:sp>
        <p:nvSpPr>
          <p:cNvPr id="2847" name="标题文本"/>
          <p:cNvSpPr txBox="1"/>
          <p:nvPr>
            <p:ph type="title"/>
          </p:nvPr>
        </p:nvSpPr>
        <p:spPr>
          <a:xfrm>
            <a:off x="269850" y="599125"/>
            <a:ext cx="4168801" cy="15963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80000"/>
              </a:lnSpc>
              <a:defRPr b="1" sz="4400">
                <a:solidFill>
                  <a:srgbClr val="24292F"/>
                </a:solidFill>
              </a:defRPr>
            </a:lvl1pPr>
          </a:lstStyle>
          <a:p>
            <a:pPr/>
            <a: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1_2_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2898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2891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2857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2855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856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2860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2858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859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2863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2861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862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2866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2864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865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2869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2867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868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2872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2870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871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2875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2873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874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2878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2876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877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2881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2879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880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2884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2882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883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2887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2885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886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2890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2888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889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2894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2892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893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2897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2895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896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289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00" name="标题文本"/>
          <p:cNvSpPr txBox="1"/>
          <p:nvPr>
            <p:ph type="title"/>
          </p:nvPr>
        </p:nvSpPr>
        <p:spPr>
          <a:xfrm>
            <a:off x="269850" y="258170"/>
            <a:ext cx="3460201" cy="203402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defRPr sz="12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901" name="Google Shape;915;p66"/>
          <p:cNvSpPr/>
          <p:nvPr>
            <p:ph type="pic" sz="half" idx="21"/>
          </p:nvPr>
        </p:nvSpPr>
        <p:spPr>
          <a:xfrm>
            <a:off x="4708650" y="258175"/>
            <a:ext cx="4168801" cy="4244400"/>
          </a:xfrm>
          <a:prstGeom prst="rect">
            <a:avLst/>
          </a:prstGeom>
          <a:effectLst>
            <a:outerShdw sx="100000" sy="100000" kx="0" ky="0" algn="b" rotWithShape="0" blurRad="342900" dist="209550" dir="5400000">
              <a:srgbClr val="000000">
                <a:alpha val="20000"/>
              </a:srgbClr>
            </a:outerShdw>
          </a:effectLst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1_2_3_1">
    <p:bg>
      <p:bgPr>
        <a:solidFill>
          <a:srgbClr val="040D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2952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2945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2911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2909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910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2914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2912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913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2917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2915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916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2920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2918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919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2923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2921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922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2926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2924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925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2929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2927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928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2932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2930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931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2935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2933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934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2938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2936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937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2941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2939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940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2944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2942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943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2948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2946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947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2951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2949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950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295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54" name="标题文本"/>
          <p:cNvSpPr txBox="1"/>
          <p:nvPr>
            <p:ph type="title"/>
          </p:nvPr>
        </p:nvSpPr>
        <p:spPr>
          <a:xfrm>
            <a:off x="269850" y="599125"/>
            <a:ext cx="4168801" cy="15963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80000"/>
              </a:lnSpc>
              <a:defRPr b="1" sz="4400"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955" name="Google Shape;920;p67"/>
          <p:cNvSpPr/>
          <p:nvPr>
            <p:ph type="pic" sz="half" idx="21"/>
          </p:nvPr>
        </p:nvSpPr>
        <p:spPr>
          <a:xfrm>
            <a:off x="4708650" y="258175"/>
            <a:ext cx="4168801" cy="4244400"/>
          </a:xfrm>
          <a:prstGeom prst="rect">
            <a:avLst/>
          </a:prstGeom>
          <a:effectLst>
            <a:outerShdw sx="100000" sy="100000" kx="0" ky="0" algn="b" rotWithShape="0" blurRad="342900" dist="209550" dir="5400000">
              <a:srgbClr val="000000">
                <a:alpha val="20000"/>
              </a:srgbClr>
            </a:outerShdw>
          </a:effectLst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1_2_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2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3006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2999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2965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2963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964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2968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2966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967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2971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2969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970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2974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2972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973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2977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2975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976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2980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2978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979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2983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2981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982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2986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2984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985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2989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2987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988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2992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2990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991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2995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2993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994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2998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2996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997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3002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3000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001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3005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3003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004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300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08" name="Google Shape;922;p68"/>
          <p:cNvSpPr/>
          <p:nvPr/>
        </p:nvSpPr>
        <p:spPr>
          <a:xfrm>
            <a:off x="0" y="0"/>
            <a:ext cx="2509800" cy="5143500"/>
          </a:xfrm>
          <a:prstGeom prst="rect">
            <a:avLst/>
          </a:prstGeom>
          <a:solidFill>
            <a:srgbClr val="040D2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pic>
        <p:nvPicPr>
          <p:cNvPr id="3009" name="Google Shape;923;p68" descr="Google Shape;923;p68"/>
          <p:cNvPicPr>
            <a:picLocks noChangeAspect="1"/>
          </p:cNvPicPr>
          <p:nvPr/>
        </p:nvPicPr>
        <p:blipFill>
          <a:blip r:embed="rId2">
            <a:extLst/>
          </a:blip>
          <a:srcRect l="45940" t="23370" r="5264" b="0"/>
          <a:stretch>
            <a:fillRect/>
          </a:stretch>
        </p:blipFill>
        <p:spPr>
          <a:xfrm>
            <a:off x="0" y="0"/>
            <a:ext cx="2509800" cy="3941369"/>
          </a:xfrm>
          <a:prstGeom prst="rect">
            <a:avLst/>
          </a:prstGeom>
          <a:ln w="12700">
            <a:miter lim="400000"/>
          </a:ln>
        </p:spPr>
      </p:pic>
      <p:sp>
        <p:nvSpPr>
          <p:cNvPr id="3010" name="标题文本"/>
          <p:cNvSpPr txBox="1"/>
          <p:nvPr>
            <p:ph type="title"/>
          </p:nvPr>
        </p:nvSpPr>
        <p:spPr>
          <a:xfrm>
            <a:off x="4708650" y="659749"/>
            <a:ext cx="4168801" cy="1596302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80000"/>
              </a:lnSpc>
              <a:defRPr b="1" sz="4400">
                <a:solidFill>
                  <a:srgbClr val="24292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011" name="Google Shape;927;p68"/>
          <p:cNvSpPr/>
          <p:nvPr>
            <p:ph type="pic" sz="half" idx="21"/>
          </p:nvPr>
        </p:nvSpPr>
        <p:spPr>
          <a:xfrm>
            <a:off x="269849" y="258175"/>
            <a:ext cx="4143001" cy="4244400"/>
          </a:xfrm>
          <a:prstGeom prst="rect">
            <a:avLst/>
          </a:prstGeom>
          <a:effectLst>
            <a:outerShdw sx="100000" sy="100000" kx="0" ky="0" algn="b" rotWithShape="0" blurRad="342900" dist="209550" dir="5400000">
              <a:srgbClr val="000000">
                <a:alpha val="20000"/>
              </a:srgbClr>
            </a:outerShdw>
          </a:effectLst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1_2_1">
    <p:bg>
      <p:bgPr>
        <a:solidFill>
          <a:srgbClr val="040D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3062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3055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3021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3019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020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3024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3022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023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3027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3025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026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3030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3028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029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3033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3031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032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3036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3034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035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3039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3037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038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3042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3040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041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3045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3043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044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3048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3046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047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3051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3049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050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3054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3052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053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3058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3056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057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3061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3059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060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306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64" name="Google Shape;929;p69" descr="Google Shape;929;p69"/>
          <p:cNvPicPr>
            <a:picLocks noChangeAspect="1"/>
          </p:cNvPicPr>
          <p:nvPr/>
        </p:nvPicPr>
        <p:blipFill>
          <a:blip r:embed="rId2">
            <a:extLst/>
          </a:blip>
          <a:srcRect l="0" t="31945" r="18976" b="0"/>
          <a:stretch>
            <a:fillRect/>
          </a:stretch>
        </p:blipFill>
        <p:spPr>
          <a:xfrm>
            <a:off x="500793" y="0"/>
            <a:ext cx="6123808" cy="5143375"/>
          </a:xfrm>
          <a:prstGeom prst="rect">
            <a:avLst/>
          </a:prstGeom>
          <a:ln w="12700">
            <a:miter lim="400000"/>
          </a:ln>
        </p:spPr>
      </p:pic>
      <p:sp>
        <p:nvSpPr>
          <p:cNvPr id="3065" name="Google Shape;930;p69"/>
          <p:cNvSpPr/>
          <p:nvPr/>
        </p:nvSpPr>
        <p:spPr>
          <a:xfrm>
            <a:off x="6634299" y="0"/>
            <a:ext cx="2509801" cy="5143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3066" name="Google Shape;931;p69"/>
          <p:cNvSpPr/>
          <p:nvPr/>
        </p:nvSpPr>
        <p:spPr>
          <a:xfrm>
            <a:off x="8649375" y="4677326"/>
            <a:ext cx="304798" cy="297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36" fill="norm" stroke="1" extrusionOk="0">
                <a:moveTo>
                  <a:pt x="10796" y="0"/>
                </a:moveTo>
                <a:cubicBezTo>
                  <a:pt x="4802" y="0"/>
                  <a:pt x="0" y="4978"/>
                  <a:pt x="0" y="11027"/>
                </a:cubicBezTo>
                <a:cubicBezTo>
                  <a:pt x="0" y="15932"/>
                  <a:pt x="3077" y="19992"/>
                  <a:pt x="7345" y="21527"/>
                </a:cubicBezTo>
                <a:cubicBezTo>
                  <a:pt x="7870" y="21600"/>
                  <a:pt x="8101" y="21219"/>
                  <a:pt x="8101" y="20991"/>
                </a:cubicBezTo>
                <a:cubicBezTo>
                  <a:pt x="8101" y="20683"/>
                  <a:pt x="8101" y="19838"/>
                  <a:pt x="8101" y="18920"/>
                </a:cubicBezTo>
                <a:cubicBezTo>
                  <a:pt x="5398" y="19456"/>
                  <a:pt x="4722" y="18230"/>
                  <a:pt x="4500" y="17622"/>
                </a:cubicBezTo>
                <a:cubicBezTo>
                  <a:pt x="4348" y="17313"/>
                  <a:pt x="3824" y="16314"/>
                  <a:pt x="3370" y="16086"/>
                </a:cubicBezTo>
                <a:cubicBezTo>
                  <a:pt x="2997" y="15859"/>
                  <a:pt x="2472" y="15323"/>
                  <a:pt x="3370" y="15323"/>
                </a:cubicBezTo>
                <a:cubicBezTo>
                  <a:pt x="4197" y="15323"/>
                  <a:pt x="4802" y="16159"/>
                  <a:pt x="5024" y="16468"/>
                </a:cubicBezTo>
                <a:cubicBezTo>
                  <a:pt x="6002" y="18157"/>
                  <a:pt x="7496" y="17694"/>
                  <a:pt x="8172" y="17385"/>
                </a:cubicBezTo>
                <a:cubicBezTo>
                  <a:pt x="8252" y="16622"/>
                  <a:pt x="8546" y="16159"/>
                  <a:pt x="8848" y="15932"/>
                </a:cubicBezTo>
                <a:cubicBezTo>
                  <a:pt x="6447" y="15623"/>
                  <a:pt x="3904" y="14706"/>
                  <a:pt x="3904" y="10491"/>
                </a:cubicBezTo>
                <a:cubicBezTo>
                  <a:pt x="3904" y="9265"/>
                  <a:pt x="4348" y="8275"/>
                  <a:pt x="5024" y="7503"/>
                </a:cubicBezTo>
                <a:cubicBezTo>
                  <a:pt x="4953" y="7203"/>
                  <a:pt x="4571" y="6131"/>
                  <a:pt x="5175" y="4596"/>
                </a:cubicBezTo>
                <a:cubicBezTo>
                  <a:pt x="5175" y="4596"/>
                  <a:pt x="6074" y="4287"/>
                  <a:pt x="8101" y="5750"/>
                </a:cubicBezTo>
                <a:cubicBezTo>
                  <a:pt x="8999" y="5441"/>
                  <a:pt x="9897" y="5359"/>
                  <a:pt x="10796" y="5359"/>
                </a:cubicBezTo>
                <a:cubicBezTo>
                  <a:pt x="11703" y="5359"/>
                  <a:pt x="12672" y="5441"/>
                  <a:pt x="13499" y="5750"/>
                </a:cubicBezTo>
                <a:cubicBezTo>
                  <a:pt x="15598" y="4287"/>
                  <a:pt x="16496" y="4596"/>
                  <a:pt x="16496" y="4596"/>
                </a:cubicBezTo>
                <a:cubicBezTo>
                  <a:pt x="17020" y="6131"/>
                  <a:pt x="16647" y="7203"/>
                  <a:pt x="16576" y="7503"/>
                </a:cubicBezTo>
                <a:cubicBezTo>
                  <a:pt x="17252" y="8275"/>
                  <a:pt x="17696" y="9265"/>
                  <a:pt x="17696" y="10491"/>
                </a:cubicBezTo>
                <a:cubicBezTo>
                  <a:pt x="17696" y="14706"/>
                  <a:pt x="15144" y="15623"/>
                  <a:pt x="12752" y="15932"/>
                </a:cubicBezTo>
                <a:cubicBezTo>
                  <a:pt x="13125" y="16241"/>
                  <a:pt x="13499" y="16931"/>
                  <a:pt x="13499" y="17921"/>
                </a:cubicBezTo>
                <a:cubicBezTo>
                  <a:pt x="13499" y="19384"/>
                  <a:pt x="13499" y="20610"/>
                  <a:pt x="13499" y="20991"/>
                </a:cubicBezTo>
                <a:cubicBezTo>
                  <a:pt x="13499" y="21219"/>
                  <a:pt x="13650" y="21600"/>
                  <a:pt x="14246" y="21527"/>
                </a:cubicBezTo>
                <a:cubicBezTo>
                  <a:pt x="18452" y="19992"/>
                  <a:pt x="21600" y="15932"/>
                  <a:pt x="21600" y="11027"/>
                </a:cubicBezTo>
                <a:cubicBezTo>
                  <a:pt x="21600" y="4978"/>
                  <a:pt x="16727" y="0"/>
                  <a:pt x="10796" y="0"/>
                </a:cubicBezTo>
                <a:close/>
              </a:path>
            </a:pathLst>
          </a:custGeom>
          <a:solidFill>
            <a:srgbClr val="57606A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24292F"/>
                </a:solidFill>
              </a:defRPr>
            </a:pPr>
          </a:p>
        </p:txBody>
      </p:sp>
      <p:sp>
        <p:nvSpPr>
          <p:cNvPr id="3067" name="标题文本"/>
          <p:cNvSpPr txBox="1"/>
          <p:nvPr>
            <p:ph type="title"/>
          </p:nvPr>
        </p:nvSpPr>
        <p:spPr>
          <a:xfrm>
            <a:off x="269850" y="659749"/>
            <a:ext cx="4168801" cy="1596302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80000"/>
              </a:lnSpc>
              <a:defRPr b="1" sz="4400"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068" name="Google Shape;935;p69"/>
          <p:cNvSpPr/>
          <p:nvPr>
            <p:ph type="pic" sz="half" idx="21"/>
          </p:nvPr>
        </p:nvSpPr>
        <p:spPr>
          <a:xfrm>
            <a:off x="4708650" y="258175"/>
            <a:ext cx="4168801" cy="4244400"/>
          </a:xfrm>
          <a:prstGeom prst="rect">
            <a:avLst/>
          </a:prstGeom>
          <a:effectLst>
            <a:outerShdw sx="100000" sy="100000" kx="0" ky="0" algn="b" rotWithShape="0" blurRad="342900" dist="209550" dir="5400000">
              <a:srgbClr val="000000">
                <a:alpha val="20000"/>
              </a:srgbClr>
            </a:outerShdw>
          </a:effectLst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272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265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231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229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30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234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232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33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237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235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36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240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238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39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243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241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42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246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244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45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249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247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48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252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250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51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255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253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54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258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256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57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261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259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60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264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262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63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268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266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67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271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269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70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27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4" name="Google Shape;85;p18"/>
          <p:cNvSpPr txBox="1"/>
          <p:nvPr/>
        </p:nvSpPr>
        <p:spPr>
          <a:xfrm>
            <a:off x="340973" y="388882"/>
            <a:ext cx="3432902" cy="2141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3600">
                <a:solidFill>
                  <a:srgbClr val="F0F6FC"/>
                </a:solidFill>
              </a:defRPr>
            </a:lvl1pPr>
          </a:lstStyle>
          <a:p>
            <a:pPr/>
            <a:r>
              <a:t>Brand guidelines &amp; accessibility</a:t>
            </a:r>
          </a:p>
        </p:txBody>
      </p:sp>
      <p:sp>
        <p:nvSpPr>
          <p:cNvPr id="275" name="Google Shape;86;p18"/>
          <p:cNvSpPr/>
          <p:nvPr/>
        </p:nvSpPr>
        <p:spPr>
          <a:xfrm>
            <a:off x="4568635" y="906723"/>
            <a:ext cx="548701" cy="548701"/>
          </a:xfrm>
          <a:prstGeom prst="ellipse">
            <a:avLst/>
          </a:prstGeom>
          <a:ln w="19050">
            <a:solidFill>
              <a:schemeClr val="accent3"/>
            </a:solidFill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900">
                <a:solidFill>
                  <a:schemeClr val="accent1"/>
                </a:solidFill>
              </a:defRPr>
            </a:pPr>
          </a:p>
        </p:txBody>
      </p:sp>
      <p:sp>
        <p:nvSpPr>
          <p:cNvPr id="276" name="Google Shape;87;p18"/>
          <p:cNvSpPr/>
          <p:nvPr/>
        </p:nvSpPr>
        <p:spPr>
          <a:xfrm>
            <a:off x="4568635" y="2273318"/>
            <a:ext cx="548701" cy="548701"/>
          </a:xfrm>
          <a:prstGeom prst="ellipse">
            <a:avLst/>
          </a:prstGeom>
          <a:ln w="19050">
            <a:solidFill>
              <a:schemeClr val="accent2"/>
            </a:solidFill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900">
                <a:solidFill>
                  <a:srgbClr val="6E7681"/>
                </a:solidFill>
              </a:defRPr>
            </a:pPr>
          </a:p>
        </p:txBody>
      </p:sp>
      <p:sp>
        <p:nvSpPr>
          <p:cNvPr id="277" name="Google Shape;88;p18"/>
          <p:cNvSpPr/>
          <p:nvPr/>
        </p:nvSpPr>
        <p:spPr>
          <a:xfrm>
            <a:off x="4568635" y="3559535"/>
            <a:ext cx="548701" cy="548701"/>
          </a:xfrm>
          <a:prstGeom prst="ellipse">
            <a:avLst/>
          </a:prstGeom>
          <a:ln w="1905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900">
                <a:solidFill>
                  <a:srgbClr val="6E7681"/>
                </a:solidFill>
              </a:defRPr>
            </a:pPr>
          </a:p>
        </p:txBody>
      </p:sp>
      <p:sp>
        <p:nvSpPr>
          <p:cNvPr id="278" name="Google Shape;89;p18"/>
          <p:cNvSpPr txBox="1"/>
          <p:nvPr/>
        </p:nvSpPr>
        <p:spPr>
          <a:xfrm>
            <a:off x="5370124" y="682340"/>
            <a:ext cx="3432902" cy="1134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lnSpc>
                <a:spcPct val="115000"/>
              </a:lnSpc>
            </a:lvl1pPr>
          </a:lstStyle>
          <a:p>
            <a:pPr/>
            <a:r>
              <a:t>This template is based on our core brand elements to assist Hubbers in producing communications that align with the GitHub brand system. </a:t>
            </a:r>
          </a:p>
        </p:txBody>
      </p:sp>
      <p:sp>
        <p:nvSpPr>
          <p:cNvPr id="279" name="Google Shape;90;p18"/>
          <p:cNvSpPr txBox="1"/>
          <p:nvPr/>
        </p:nvSpPr>
        <p:spPr>
          <a:xfrm>
            <a:off x="5370124" y="2046990"/>
            <a:ext cx="3432902" cy="1134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lnSpc>
                <a:spcPct val="115000"/>
              </a:lnSpc>
            </a:lvl1pPr>
          </a:lstStyle>
          <a:p>
            <a:pPr/>
            <a:r>
              <a:t>The colors and font sizing have been approved by the accessibility team to ensure we are actively being inclusive. </a:t>
            </a:r>
          </a:p>
        </p:txBody>
      </p:sp>
      <p:sp>
        <p:nvSpPr>
          <p:cNvPr id="280" name="Google Shape;91;p18"/>
          <p:cNvSpPr txBox="1"/>
          <p:nvPr/>
        </p:nvSpPr>
        <p:spPr>
          <a:xfrm>
            <a:off x="5370124" y="3456865"/>
            <a:ext cx="3432902" cy="887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>
              <a:lnSpc>
                <a:spcPct val="115000"/>
              </a:lnSpc>
            </a:pPr>
            <a:r>
              <a:t>If you have issues with the template, please reach out to via our slack channel </a:t>
            </a:r>
            <a:r>
              <a:rPr u="sng">
                <a:solidFill>
                  <a:srgbClr val="55D264"/>
                </a:solidFill>
                <a:uFill>
                  <a:solidFill>
                    <a:srgbClr val="55D264"/>
                  </a:solidFill>
                </a:uFill>
                <a:hlinkClick r:id="rId2" invalidUrl="" action="" tgtFrame="" tooltip="" history="1" highlightClick="0" endSnd="0"/>
              </a:rPr>
              <a:t>#visual-communications</a:t>
            </a:r>
          </a:p>
        </p:txBody>
      </p:sp>
      <p:pic>
        <p:nvPicPr>
          <p:cNvPr id="281" name="Google Shape;92;p18" descr="Google Shape;92;p1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05813" y="1047824"/>
            <a:ext cx="274321" cy="266483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Google Shape;93;p18"/>
          <p:cNvSpPr txBox="1"/>
          <p:nvPr/>
        </p:nvSpPr>
        <p:spPr>
          <a:xfrm>
            <a:off x="340975" y="2742625"/>
            <a:ext cx="3766200" cy="1876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15000"/>
              </a:lnSpc>
              <a:defRPr>
                <a:solidFill>
                  <a:srgbClr val="8B949E"/>
                </a:solidFill>
              </a:defRPr>
            </a:pPr>
            <a:r>
              <a:t>Our goal is to create a user friendly template so all Hubbers have the opportunity to create a presentation that looks as if a designer created it. </a:t>
            </a:r>
            <a:r>
              <a:rPr>
                <a:solidFill>
                  <a:srgbClr val="FFFFFF"/>
                </a:solidFill>
              </a:rPr>
              <a:t>Please be sure to follow guidelines and template structures to ensure brand and 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accessibility compliance.</a:t>
            </a:r>
            <a:r>
              <a:t>  </a:t>
            </a:r>
          </a:p>
        </p:txBody>
      </p:sp>
      <p:pic>
        <p:nvPicPr>
          <p:cNvPr id="283" name="Google Shape;94;p18" descr="Google Shape;94;p1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05813" y="2395538"/>
            <a:ext cx="274321" cy="2664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Google Shape;95;p18" descr="Google Shape;95;p1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05813" y="3700624"/>
            <a:ext cx="274321" cy="2664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1_2_1_2">
    <p:bg>
      <p:bgPr>
        <a:solidFill>
          <a:srgbClr val="040D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3119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3112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3078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3076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077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3081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3079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080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3084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3082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083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3087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3085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086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3090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3088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089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3093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3091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092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3096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3094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095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3099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3097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098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3102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3100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101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3105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3103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104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3108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3106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107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3111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3109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110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3115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3113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114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3118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3116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117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312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21" name="Google Shape;937;p70" descr="Google Shape;937;p70"/>
          <p:cNvPicPr>
            <a:picLocks noChangeAspect="1"/>
          </p:cNvPicPr>
          <p:nvPr/>
        </p:nvPicPr>
        <p:blipFill>
          <a:blip r:embed="rId2">
            <a:extLst/>
          </a:blip>
          <a:srcRect l="0" t="31945" r="18976" b="0"/>
          <a:stretch>
            <a:fillRect/>
          </a:stretch>
        </p:blipFill>
        <p:spPr>
          <a:xfrm>
            <a:off x="500793" y="0"/>
            <a:ext cx="6123808" cy="5143375"/>
          </a:xfrm>
          <a:prstGeom prst="rect">
            <a:avLst/>
          </a:prstGeom>
          <a:ln w="12700">
            <a:miter lim="400000"/>
          </a:ln>
        </p:spPr>
      </p:pic>
      <p:sp>
        <p:nvSpPr>
          <p:cNvPr id="3122" name="Google Shape;938;p70"/>
          <p:cNvSpPr/>
          <p:nvPr/>
        </p:nvSpPr>
        <p:spPr>
          <a:xfrm>
            <a:off x="6634299" y="0"/>
            <a:ext cx="2509801" cy="5143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3123" name="Google Shape;939;p70"/>
          <p:cNvSpPr/>
          <p:nvPr/>
        </p:nvSpPr>
        <p:spPr>
          <a:xfrm>
            <a:off x="8649375" y="4677326"/>
            <a:ext cx="304798" cy="297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36" fill="norm" stroke="1" extrusionOk="0">
                <a:moveTo>
                  <a:pt x="10796" y="0"/>
                </a:moveTo>
                <a:cubicBezTo>
                  <a:pt x="4802" y="0"/>
                  <a:pt x="0" y="4978"/>
                  <a:pt x="0" y="11027"/>
                </a:cubicBezTo>
                <a:cubicBezTo>
                  <a:pt x="0" y="15932"/>
                  <a:pt x="3077" y="19992"/>
                  <a:pt x="7345" y="21527"/>
                </a:cubicBezTo>
                <a:cubicBezTo>
                  <a:pt x="7870" y="21600"/>
                  <a:pt x="8101" y="21219"/>
                  <a:pt x="8101" y="20991"/>
                </a:cubicBezTo>
                <a:cubicBezTo>
                  <a:pt x="8101" y="20683"/>
                  <a:pt x="8101" y="19838"/>
                  <a:pt x="8101" y="18920"/>
                </a:cubicBezTo>
                <a:cubicBezTo>
                  <a:pt x="5398" y="19456"/>
                  <a:pt x="4722" y="18230"/>
                  <a:pt x="4500" y="17622"/>
                </a:cubicBezTo>
                <a:cubicBezTo>
                  <a:pt x="4348" y="17313"/>
                  <a:pt x="3824" y="16314"/>
                  <a:pt x="3370" y="16086"/>
                </a:cubicBezTo>
                <a:cubicBezTo>
                  <a:pt x="2997" y="15859"/>
                  <a:pt x="2472" y="15323"/>
                  <a:pt x="3370" y="15323"/>
                </a:cubicBezTo>
                <a:cubicBezTo>
                  <a:pt x="4197" y="15323"/>
                  <a:pt x="4802" y="16159"/>
                  <a:pt x="5024" y="16468"/>
                </a:cubicBezTo>
                <a:cubicBezTo>
                  <a:pt x="6002" y="18157"/>
                  <a:pt x="7496" y="17694"/>
                  <a:pt x="8172" y="17385"/>
                </a:cubicBezTo>
                <a:cubicBezTo>
                  <a:pt x="8252" y="16622"/>
                  <a:pt x="8546" y="16159"/>
                  <a:pt x="8848" y="15932"/>
                </a:cubicBezTo>
                <a:cubicBezTo>
                  <a:pt x="6447" y="15623"/>
                  <a:pt x="3904" y="14706"/>
                  <a:pt x="3904" y="10491"/>
                </a:cubicBezTo>
                <a:cubicBezTo>
                  <a:pt x="3904" y="9265"/>
                  <a:pt x="4348" y="8275"/>
                  <a:pt x="5024" y="7503"/>
                </a:cubicBezTo>
                <a:cubicBezTo>
                  <a:pt x="4953" y="7203"/>
                  <a:pt x="4571" y="6131"/>
                  <a:pt x="5175" y="4596"/>
                </a:cubicBezTo>
                <a:cubicBezTo>
                  <a:pt x="5175" y="4596"/>
                  <a:pt x="6074" y="4287"/>
                  <a:pt x="8101" y="5750"/>
                </a:cubicBezTo>
                <a:cubicBezTo>
                  <a:pt x="8999" y="5441"/>
                  <a:pt x="9897" y="5359"/>
                  <a:pt x="10796" y="5359"/>
                </a:cubicBezTo>
                <a:cubicBezTo>
                  <a:pt x="11703" y="5359"/>
                  <a:pt x="12672" y="5441"/>
                  <a:pt x="13499" y="5750"/>
                </a:cubicBezTo>
                <a:cubicBezTo>
                  <a:pt x="15598" y="4287"/>
                  <a:pt x="16496" y="4596"/>
                  <a:pt x="16496" y="4596"/>
                </a:cubicBezTo>
                <a:cubicBezTo>
                  <a:pt x="17020" y="6131"/>
                  <a:pt x="16647" y="7203"/>
                  <a:pt x="16576" y="7503"/>
                </a:cubicBezTo>
                <a:cubicBezTo>
                  <a:pt x="17252" y="8275"/>
                  <a:pt x="17696" y="9265"/>
                  <a:pt x="17696" y="10491"/>
                </a:cubicBezTo>
                <a:cubicBezTo>
                  <a:pt x="17696" y="14706"/>
                  <a:pt x="15144" y="15623"/>
                  <a:pt x="12752" y="15932"/>
                </a:cubicBezTo>
                <a:cubicBezTo>
                  <a:pt x="13125" y="16241"/>
                  <a:pt x="13499" y="16931"/>
                  <a:pt x="13499" y="17921"/>
                </a:cubicBezTo>
                <a:cubicBezTo>
                  <a:pt x="13499" y="19384"/>
                  <a:pt x="13499" y="20610"/>
                  <a:pt x="13499" y="20991"/>
                </a:cubicBezTo>
                <a:cubicBezTo>
                  <a:pt x="13499" y="21219"/>
                  <a:pt x="13650" y="21600"/>
                  <a:pt x="14246" y="21527"/>
                </a:cubicBezTo>
                <a:cubicBezTo>
                  <a:pt x="18452" y="19992"/>
                  <a:pt x="21600" y="15932"/>
                  <a:pt x="21600" y="11027"/>
                </a:cubicBezTo>
                <a:cubicBezTo>
                  <a:pt x="21600" y="4978"/>
                  <a:pt x="16727" y="0"/>
                  <a:pt x="10796" y="0"/>
                </a:cubicBezTo>
                <a:close/>
              </a:path>
            </a:pathLst>
          </a:custGeom>
          <a:solidFill>
            <a:srgbClr val="57606A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24292F"/>
                </a:solidFill>
              </a:defRPr>
            </a:pPr>
          </a:p>
        </p:txBody>
      </p:sp>
      <p:sp>
        <p:nvSpPr>
          <p:cNvPr id="3124" name="标题文本"/>
          <p:cNvSpPr txBox="1"/>
          <p:nvPr>
            <p:ph type="title"/>
          </p:nvPr>
        </p:nvSpPr>
        <p:spPr>
          <a:xfrm>
            <a:off x="269850" y="1822930"/>
            <a:ext cx="4168801" cy="6924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125000"/>
              </a:lnSpc>
              <a:defRPr>
                <a:solidFill>
                  <a:srgbClr val="8B949E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125" name="Google Shape;945;p70"/>
          <p:cNvSpPr/>
          <p:nvPr>
            <p:ph type="pic" sz="quarter" idx="21"/>
          </p:nvPr>
        </p:nvSpPr>
        <p:spPr>
          <a:xfrm>
            <a:off x="269850" y="2928924"/>
            <a:ext cx="366901" cy="3669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126" name="Google Shape;946;p70"/>
          <p:cNvSpPr/>
          <p:nvPr>
            <p:ph type="pic" sz="quarter" idx="22"/>
          </p:nvPr>
        </p:nvSpPr>
        <p:spPr>
          <a:xfrm>
            <a:off x="1529012" y="2928924"/>
            <a:ext cx="366901" cy="3669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127" name="Google Shape;947;p70"/>
          <p:cNvSpPr/>
          <p:nvPr>
            <p:ph type="pic" sz="quarter" idx="23"/>
          </p:nvPr>
        </p:nvSpPr>
        <p:spPr>
          <a:xfrm>
            <a:off x="2788187" y="2928924"/>
            <a:ext cx="366901" cy="3669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128" name="Google Shape;948;p70"/>
          <p:cNvSpPr/>
          <p:nvPr>
            <p:ph type="pic" sz="half" idx="24"/>
          </p:nvPr>
        </p:nvSpPr>
        <p:spPr>
          <a:xfrm>
            <a:off x="5187274" y="258175"/>
            <a:ext cx="3690301" cy="4244400"/>
          </a:xfrm>
          <a:prstGeom prst="rect">
            <a:avLst/>
          </a:prstGeom>
          <a:effectLst>
            <a:outerShdw sx="100000" sy="100000" kx="0" ky="0" algn="b" rotWithShape="0" blurRad="342900" dist="209550" dir="5400000">
              <a:srgbClr val="000000">
                <a:alpha val="20000"/>
              </a:srgbClr>
            </a:outerShdw>
          </a:effectLst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1_2_1_2_1">
    <p:bg>
      <p:bgPr>
        <a:solidFill>
          <a:srgbClr val="040D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3179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3172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3138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3136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137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3141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3139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140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3144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3142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143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3147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3145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146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3150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3148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149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3153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3151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152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3156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3154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155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3159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3157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158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3162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3160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161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3165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3163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164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3168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3166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167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3171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3169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170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3175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3173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174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3178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3176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177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318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81" name="Google Shape;950;p71"/>
          <p:cNvSpPr/>
          <p:nvPr/>
        </p:nvSpPr>
        <p:spPr>
          <a:xfrm>
            <a:off x="8649375" y="4677326"/>
            <a:ext cx="304798" cy="297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36" fill="norm" stroke="1" extrusionOk="0">
                <a:moveTo>
                  <a:pt x="10796" y="0"/>
                </a:moveTo>
                <a:cubicBezTo>
                  <a:pt x="4802" y="0"/>
                  <a:pt x="0" y="4978"/>
                  <a:pt x="0" y="11027"/>
                </a:cubicBezTo>
                <a:cubicBezTo>
                  <a:pt x="0" y="15932"/>
                  <a:pt x="3077" y="19992"/>
                  <a:pt x="7345" y="21527"/>
                </a:cubicBezTo>
                <a:cubicBezTo>
                  <a:pt x="7870" y="21600"/>
                  <a:pt x="8101" y="21219"/>
                  <a:pt x="8101" y="20991"/>
                </a:cubicBezTo>
                <a:cubicBezTo>
                  <a:pt x="8101" y="20683"/>
                  <a:pt x="8101" y="19838"/>
                  <a:pt x="8101" y="18920"/>
                </a:cubicBezTo>
                <a:cubicBezTo>
                  <a:pt x="5398" y="19456"/>
                  <a:pt x="4722" y="18230"/>
                  <a:pt x="4500" y="17622"/>
                </a:cubicBezTo>
                <a:cubicBezTo>
                  <a:pt x="4348" y="17313"/>
                  <a:pt x="3824" y="16314"/>
                  <a:pt x="3370" y="16086"/>
                </a:cubicBezTo>
                <a:cubicBezTo>
                  <a:pt x="2997" y="15859"/>
                  <a:pt x="2472" y="15323"/>
                  <a:pt x="3370" y="15323"/>
                </a:cubicBezTo>
                <a:cubicBezTo>
                  <a:pt x="4197" y="15323"/>
                  <a:pt x="4802" y="16159"/>
                  <a:pt x="5024" y="16468"/>
                </a:cubicBezTo>
                <a:cubicBezTo>
                  <a:pt x="6002" y="18157"/>
                  <a:pt x="7496" y="17694"/>
                  <a:pt x="8172" y="17385"/>
                </a:cubicBezTo>
                <a:cubicBezTo>
                  <a:pt x="8252" y="16622"/>
                  <a:pt x="8546" y="16159"/>
                  <a:pt x="8848" y="15932"/>
                </a:cubicBezTo>
                <a:cubicBezTo>
                  <a:pt x="6447" y="15623"/>
                  <a:pt x="3904" y="14706"/>
                  <a:pt x="3904" y="10491"/>
                </a:cubicBezTo>
                <a:cubicBezTo>
                  <a:pt x="3904" y="9265"/>
                  <a:pt x="4348" y="8275"/>
                  <a:pt x="5024" y="7503"/>
                </a:cubicBezTo>
                <a:cubicBezTo>
                  <a:pt x="4953" y="7203"/>
                  <a:pt x="4571" y="6131"/>
                  <a:pt x="5175" y="4596"/>
                </a:cubicBezTo>
                <a:cubicBezTo>
                  <a:pt x="5175" y="4596"/>
                  <a:pt x="6074" y="4287"/>
                  <a:pt x="8101" y="5750"/>
                </a:cubicBezTo>
                <a:cubicBezTo>
                  <a:pt x="8999" y="5441"/>
                  <a:pt x="9897" y="5359"/>
                  <a:pt x="10796" y="5359"/>
                </a:cubicBezTo>
                <a:cubicBezTo>
                  <a:pt x="11703" y="5359"/>
                  <a:pt x="12672" y="5441"/>
                  <a:pt x="13499" y="5750"/>
                </a:cubicBezTo>
                <a:cubicBezTo>
                  <a:pt x="15598" y="4287"/>
                  <a:pt x="16496" y="4596"/>
                  <a:pt x="16496" y="4596"/>
                </a:cubicBezTo>
                <a:cubicBezTo>
                  <a:pt x="17020" y="6131"/>
                  <a:pt x="16647" y="7203"/>
                  <a:pt x="16576" y="7503"/>
                </a:cubicBezTo>
                <a:cubicBezTo>
                  <a:pt x="17252" y="8275"/>
                  <a:pt x="17696" y="9265"/>
                  <a:pt x="17696" y="10491"/>
                </a:cubicBezTo>
                <a:cubicBezTo>
                  <a:pt x="17696" y="14706"/>
                  <a:pt x="15144" y="15623"/>
                  <a:pt x="12752" y="15932"/>
                </a:cubicBezTo>
                <a:cubicBezTo>
                  <a:pt x="13125" y="16241"/>
                  <a:pt x="13499" y="16931"/>
                  <a:pt x="13499" y="17921"/>
                </a:cubicBezTo>
                <a:cubicBezTo>
                  <a:pt x="13499" y="19384"/>
                  <a:pt x="13499" y="20610"/>
                  <a:pt x="13499" y="20991"/>
                </a:cubicBezTo>
                <a:cubicBezTo>
                  <a:pt x="13499" y="21219"/>
                  <a:pt x="13650" y="21600"/>
                  <a:pt x="14246" y="21527"/>
                </a:cubicBezTo>
                <a:cubicBezTo>
                  <a:pt x="18452" y="19992"/>
                  <a:pt x="21600" y="15932"/>
                  <a:pt x="21600" y="11027"/>
                </a:cubicBezTo>
                <a:cubicBezTo>
                  <a:pt x="21600" y="4978"/>
                  <a:pt x="16727" y="0"/>
                  <a:pt x="10796" y="0"/>
                </a:cubicBezTo>
                <a:close/>
              </a:path>
            </a:pathLst>
          </a:custGeom>
          <a:solidFill>
            <a:srgbClr val="57606A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24292F"/>
                </a:solidFill>
              </a:defRPr>
            </a:pPr>
          </a:p>
        </p:txBody>
      </p:sp>
      <p:sp>
        <p:nvSpPr>
          <p:cNvPr id="3182" name="标题文本"/>
          <p:cNvSpPr txBox="1"/>
          <p:nvPr>
            <p:ph type="title"/>
          </p:nvPr>
        </p:nvSpPr>
        <p:spPr>
          <a:xfrm>
            <a:off x="269850" y="1822930"/>
            <a:ext cx="4168801" cy="6924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125000"/>
              </a:lnSpc>
              <a:defRPr>
                <a:solidFill>
                  <a:srgbClr val="8B949E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183" name="Google Shape;956;p71"/>
          <p:cNvSpPr/>
          <p:nvPr>
            <p:ph type="pic" sz="half" idx="21"/>
          </p:nvPr>
        </p:nvSpPr>
        <p:spPr>
          <a:xfrm>
            <a:off x="5187274" y="258175"/>
            <a:ext cx="3690301" cy="4244400"/>
          </a:xfrm>
          <a:prstGeom prst="rect">
            <a:avLst/>
          </a:prstGeom>
          <a:effectLst>
            <a:outerShdw sx="100000" sy="100000" kx="0" ky="0" algn="b" rotWithShape="0" blurRad="342900" dist="209550" dir="5400000">
              <a:srgbClr val="000000">
                <a:alpha val="20000"/>
              </a:srgbClr>
            </a:outerShdw>
          </a:effectLst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1_2_1_1">
    <p:bg>
      <p:bgPr>
        <a:solidFill>
          <a:srgbClr val="040D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3234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3227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3193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3191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192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3196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3194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195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3199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3197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198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3202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3200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201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3205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3203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204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3208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3206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207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3211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3209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210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3214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3212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213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3217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3215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216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3220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3218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219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3223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3221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222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3226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3224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225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3230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3228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229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3233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3231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232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32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36" name="Google Shape;961;p72" descr="Google Shape;961;p72"/>
          <p:cNvPicPr>
            <a:picLocks noChangeAspect="1"/>
          </p:cNvPicPr>
          <p:nvPr/>
        </p:nvPicPr>
        <p:blipFill>
          <a:blip r:embed="rId2">
            <a:extLst/>
          </a:blip>
          <a:srcRect l="0" t="31945" r="0" b="0"/>
          <a:stretch>
            <a:fillRect/>
          </a:stretch>
        </p:blipFill>
        <p:spPr>
          <a:xfrm>
            <a:off x="1152215" y="0"/>
            <a:ext cx="7558386" cy="5143375"/>
          </a:xfrm>
          <a:prstGeom prst="rect">
            <a:avLst/>
          </a:prstGeom>
          <a:ln w="12700">
            <a:miter lim="400000"/>
          </a:ln>
        </p:spPr>
      </p:pic>
      <p:sp>
        <p:nvSpPr>
          <p:cNvPr id="3237" name="Google Shape;962;p72"/>
          <p:cNvSpPr/>
          <p:nvPr/>
        </p:nvSpPr>
        <p:spPr>
          <a:xfrm>
            <a:off x="0" y="0"/>
            <a:ext cx="2509800" cy="5143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3238" name="标题文本"/>
          <p:cNvSpPr txBox="1"/>
          <p:nvPr>
            <p:ph type="title"/>
          </p:nvPr>
        </p:nvSpPr>
        <p:spPr>
          <a:xfrm>
            <a:off x="4708650" y="659751"/>
            <a:ext cx="4168801" cy="1596302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80000"/>
              </a:lnSpc>
              <a:defRPr b="1" sz="4400"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239" name="Google Shape;966;p72"/>
          <p:cNvSpPr/>
          <p:nvPr>
            <p:ph type="pic" sz="half" idx="21"/>
          </p:nvPr>
        </p:nvSpPr>
        <p:spPr>
          <a:xfrm>
            <a:off x="269849" y="258175"/>
            <a:ext cx="4143001" cy="4244400"/>
          </a:xfrm>
          <a:prstGeom prst="rect">
            <a:avLst/>
          </a:prstGeom>
          <a:effectLst>
            <a:outerShdw sx="100000" sy="100000" kx="0" ky="0" algn="b" rotWithShape="0" blurRad="342900" dist="209550" dir="5400000">
              <a:srgbClr val="000000">
                <a:alpha val="20000"/>
              </a:srgbClr>
            </a:outerShdw>
          </a:effectLst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1_2_3_1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3290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3283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3249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3247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248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3252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3250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251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3255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3253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254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3258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3256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257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3261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3259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260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3264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3262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263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3267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3265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266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3270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3268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269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3273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3271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272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3276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3274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275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3279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3277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278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3282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3280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281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3286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3284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285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3289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3287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288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329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92" name="Google Shape;968;p73"/>
          <p:cNvSpPr/>
          <p:nvPr/>
        </p:nvSpPr>
        <p:spPr>
          <a:xfrm>
            <a:off x="0" y="-1"/>
            <a:ext cx="9144000" cy="4583102"/>
          </a:xfrm>
          <a:prstGeom prst="rect">
            <a:avLst/>
          </a:prstGeom>
          <a:solidFill>
            <a:srgbClr val="050D2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3293" name="Google Shape;969;p73"/>
          <p:cNvSpPr/>
          <p:nvPr/>
        </p:nvSpPr>
        <p:spPr>
          <a:xfrm rot="16200000">
            <a:off x="4335450" y="-867826"/>
            <a:ext cx="473101" cy="10577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pic>
        <p:nvPicPr>
          <p:cNvPr id="3294" name="Google Shape;970;p73" descr="Google Shape;970;p7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99475" y="123825"/>
            <a:ext cx="3220475" cy="36523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5" name="Google Shape;971;p73" descr="Google Shape;971;p7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91625" y="1744946"/>
            <a:ext cx="3072975" cy="3095376"/>
          </a:xfrm>
          <a:prstGeom prst="rect">
            <a:avLst/>
          </a:prstGeom>
          <a:ln w="12700">
            <a:miter lim="400000"/>
          </a:ln>
        </p:spPr>
      </p:pic>
      <p:sp>
        <p:nvSpPr>
          <p:cNvPr id="3296" name="标题文本"/>
          <p:cNvSpPr txBox="1"/>
          <p:nvPr>
            <p:ph type="title"/>
          </p:nvPr>
        </p:nvSpPr>
        <p:spPr>
          <a:xfrm>
            <a:off x="269850" y="659749"/>
            <a:ext cx="3460201" cy="15963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80000"/>
              </a:lnSpc>
              <a:defRPr b="1" sz="4400"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1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3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3347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3340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3306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3304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305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3309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3307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308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3312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3310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311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3315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3313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314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3318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3316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317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3321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3319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320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3324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3322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323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3327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3325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326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3330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3328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329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3333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3331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332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3336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3334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335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3339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3337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338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3343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3341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342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3346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3344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345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334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349" name="Google Shape;976;p74" descr="Google Shape;976;p7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7136" y="494777"/>
            <a:ext cx="527372" cy="514351"/>
          </a:xfrm>
          <a:prstGeom prst="rect">
            <a:avLst/>
          </a:prstGeom>
          <a:ln w="12700">
            <a:miter lim="400000"/>
          </a:ln>
        </p:spPr>
      </p:pic>
      <p:sp>
        <p:nvSpPr>
          <p:cNvPr id="3350" name="标题文本"/>
          <p:cNvSpPr txBox="1"/>
          <p:nvPr>
            <p:ph type="title"/>
          </p:nvPr>
        </p:nvSpPr>
        <p:spPr>
          <a:xfrm>
            <a:off x="487116" y="1713583"/>
            <a:ext cx="6749700" cy="15843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80000"/>
              </a:lnSpc>
              <a:defRPr b="1" sz="6000"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351" name="正文级别 1…"/>
          <p:cNvSpPr txBox="1"/>
          <p:nvPr>
            <p:ph type="body" sz="quarter" idx="1"/>
          </p:nvPr>
        </p:nvSpPr>
        <p:spPr>
          <a:xfrm>
            <a:off x="487125" y="3730750"/>
            <a:ext cx="5589900" cy="5145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lnSpc>
                <a:spcPct val="125000"/>
              </a:lnSpc>
              <a:defRPr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>
              <a:lnSpc>
                <a:spcPct val="125000"/>
              </a:lnSpc>
              <a:defRPr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>
              <a:lnSpc>
                <a:spcPct val="125000"/>
              </a:lnSpc>
              <a:defRPr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>
              <a:lnSpc>
                <a:spcPct val="125000"/>
              </a:lnSpc>
              <a:defRPr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>
              <a:lnSpc>
                <a:spcPct val="125000"/>
              </a:lnSpc>
              <a:defRPr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1_1_4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3402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3395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3361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3359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360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3364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3362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363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3367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3365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366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3370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3368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369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3373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3371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372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3376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3374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375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3379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3377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378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3382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3380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381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3385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3383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384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3388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3386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387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3391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3389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390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3394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3392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393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3398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3396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397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3401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3399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400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34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404" name="Google Shape;980;p75" descr="Google Shape;980;p7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7136" y="494777"/>
            <a:ext cx="527372" cy="514351"/>
          </a:xfrm>
          <a:prstGeom prst="rect">
            <a:avLst/>
          </a:prstGeom>
          <a:ln w="12700">
            <a:miter lim="400000"/>
          </a:ln>
        </p:spPr>
      </p:pic>
      <p:sp>
        <p:nvSpPr>
          <p:cNvPr id="3405" name="标题文本"/>
          <p:cNvSpPr txBox="1"/>
          <p:nvPr>
            <p:ph type="title"/>
          </p:nvPr>
        </p:nvSpPr>
        <p:spPr>
          <a:xfrm>
            <a:off x="487116" y="1713583"/>
            <a:ext cx="6749700" cy="15843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80000"/>
              </a:lnSpc>
              <a:defRPr b="1" sz="6000"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406" name="正文级别 1…"/>
          <p:cNvSpPr txBox="1"/>
          <p:nvPr>
            <p:ph type="body" sz="quarter" idx="1"/>
          </p:nvPr>
        </p:nvSpPr>
        <p:spPr>
          <a:xfrm>
            <a:off x="487125" y="3730750"/>
            <a:ext cx="5589900" cy="5145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lnSpc>
                <a:spcPct val="125000"/>
              </a:lnSpc>
              <a:defRPr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>
              <a:lnSpc>
                <a:spcPct val="125000"/>
              </a:lnSpc>
              <a:defRPr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>
              <a:lnSpc>
                <a:spcPct val="125000"/>
              </a:lnSpc>
              <a:defRPr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>
              <a:lnSpc>
                <a:spcPct val="125000"/>
              </a:lnSpc>
              <a:defRPr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>
              <a:lnSpc>
                <a:spcPct val="125000"/>
              </a:lnSpc>
              <a:defRPr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1_1_4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3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3457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3450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3416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3414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415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3419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3417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418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3422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3420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421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3425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3423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424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3428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3426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427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3431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3429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430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3434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3432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433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3437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3435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436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3440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3438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439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3443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3441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442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3446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3444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445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3449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3447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448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3453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3451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452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3456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3454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455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34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59" name="标题文本"/>
          <p:cNvSpPr txBox="1"/>
          <p:nvPr>
            <p:ph type="title"/>
          </p:nvPr>
        </p:nvSpPr>
        <p:spPr>
          <a:xfrm>
            <a:off x="487116" y="1713583"/>
            <a:ext cx="6749700" cy="15843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80000"/>
              </a:lnSpc>
              <a:defRPr b="1" sz="6000"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460" name="正文级别 1…"/>
          <p:cNvSpPr txBox="1"/>
          <p:nvPr>
            <p:ph type="body" sz="quarter" idx="1"/>
          </p:nvPr>
        </p:nvSpPr>
        <p:spPr>
          <a:xfrm>
            <a:off x="487125" y="3730750"/>
            <a:ext cx="5589900" cy="5145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lnSpc>
                <a:spcPct val="125000"/>
              </a:lnSpc>
              <a:defRPr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>
              <a:lnSpc>
                <a:spcPct val="125000"/>
              </a:lnSpc>
              <a:defRPr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>
              <a:lnSpc>
                <a:spcPct val="125000"/>
              </a:lnSpc>
              <a:defRPr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>
              <a:lnSpc>
                <a:spcPct val="125000"/>
              </a:lnSpc>
              <a:defRPr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>
              <a:lnSpc>
                <a:spcPct val="125000"/>
              </a:lnSpc>
              <a:defRPr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grpSp>
        <p:nvGrpSpPr>
          <p:cNvPr id="3482" name="Google Shape;986;p76"/>
          <p:cNvGrpSpPr/>
          <p:nvPr/>
        </p:nvGrpSpPr>
        <p:grpSpPr>
          <a:xfrm>
            <a:off x="487127" y="570949"/>
            <a:ext cx="3265590" cy="293455"/>
            <a:chOff x="0" y="0"/>
            <a:chExt cx="3265588" cy="293453"/>
          </a:xfrm>
        </p:grpSpPr>
        <p:sp>
          <p:nvSpPr>
            <p:cNvPr id="3461" name="Google Shape;987;p76"/>
            <p:cNvSpPr/>
            <p:nvPr/>
          </p:nvSpPr>
          <p:spPr>
            <a:xfrm>
              <a:off x="380652" y="50629"/>
              <a:ext cx="120020" cy="195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8086"/>
                  </a:lnTo>
                  <a:lnTo>
                    <a:pt x="6245" y="18086"/>
                  </a:lnTo>
                  <a:lnTo>
                    <a:pt x="6245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462" name="Google Shape;988;p76"/>
            <p:cNvSpPr/>
            <p:nvPr/>
          </p:nvSpPr>
          <p:spPr>
            <a:xfrm>
              <a:off x="504421" y="101258"/>
              <a:ext cx="134067" cy="147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75" y="3714"/>
                  </a:moveTo>
                  <a:cubicBezTo>
                    <a:pt x="14199" y="3714"/>
                    <a:pt x="16163" y="5503"/>
                    <a:pt x="16163" y="8530"/>
                  </a:cubicBezTo>
                  <a:lnTo>
                    <a:pt x="5286" y="8530"/>
                  </a:lnTo>
                  <a:cubicBezTo>
                    <a:pt x="5437" y="5641"/>
                    <a:pt x="7703" y="3714"/>
                    <a:pt x="10875" y="3714"/>
                  </a:cubicBezTo>
                  <a:close/>
                  <a:moveTo>
                    <a:pt x="11026" y="0"/>
                  </a:moveTo>
                  <a:cubicBezTo>
                    <a:pt x="4381" y="0"/>
                    <a:pt x="0" y="4264"/>
                    <a:pt x="0" y="10869"/>
                  </a:cubicBezTo>
                  <a:cubicBezTo>
                    <a:pt x="0" y="17334"/>
                    <a:pt x="4381" y="21600"/>
                    <a:pt x="11178" y="21600"/>
                  </a:cubicBezTo>
                  <a:cubicBezTo>
                    <a:pt x="16767" y="21600"/>
                    <a:pt x="20846" y="18849"/>
                    <a:pt x="21600" y="14859"/>
                  </a:cubicBezTo>
                  <a:lnTo>
                    <a:pt x="16314" y="14859"/>
                  </a:lnTo>
                  <a:cubicBezTo>
                    <a:pt x="15860" y="16510"/>
                    <a:pt x="13897" y="17884"/>
                    <a:pt x="11026" y="17884"/>
                  </a:cubicBezTo>
                  <a:cubicBezTo>
                    <a:pt x="7553" y="17884"/>
                    <a:pt x="5286" y="15683"/>
                    <a:pt x="5286" y="11970"/>
                  </a:cubicBezTo>
                  <a:lnTo>
                    <a:pt x="21299" y="11970"/>
                  </a:lnTo>
                  <a:cubicBezTo>
                    <a:pt x="21450" y="11281"/>
                    <a:pt x="21600" y="10181"/>
                    <a:pt x="21600" y="9492"/>
                  </a:cubicBezTo>
                  <a:cubicBezTo>
                    <a:pt x="21600" y="3714"/>
                    <a:pt x="17522" y="0"/>
                    <a:pt x="1102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463" name="Google Shape;989;p76"/>
            <p:cNvSpPr/>
            <p:nvPr/>
          </p:nvSpPr>
          <p:spPr>
            <a:xfrm>
              <a:off x="647867" y="101258"/>
              <a:ext cx="141579" cy="147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28" y="4128"/>
                  </a:moveTo>
                  <a:cubicBezTo>
                    <a:pt x="14161" y="4128"/>
                    <a:pt x="16593" y="6603"/>
                    <a:pt x="16593" y="9905"/>
                  </a:cubicBezTo>
                  <a:lnTo>
                    <a:pt x="16593" y="11832"/>
                  </a:lnTo>
                  <a:cubicBezTo>
                    <a:pt x="16593" y="15133"/>
                    <a:pt x="14161" y="17610"/>
                    <a:pt x="10728" y="17610"/>
                  </a:cubicBezTo>
                  <a:cubicBezTo>
                    <a:pt x="7437" y="17610"/>
                    <a:pt x="5149" y="15271"/>
                    <a:pt x="5149" y="10731"/>
                  </a:cubicBezTo>
                  <a:cubicBezTo>
                    <a:pt x="5149" y="6191"/>
                    <a:pt x="7581" y="4128"/>
                    <a:pt x="10728" y="4128"/>
                  </a:cubicBezTo>
                  <a:close/>
                  <a:moveTo>
                    <a:pt x="9012" y="0"/>
                  </a:moveTo>
                  <a:cubicBezTo>
                    <a:pt x="3433" y="0"/>
                    <a:pt x="0" y="4264"/>
                    <a:pt x="0" y="10869"/>
                  </a:cubicBezTo>
                  <a:cubicBezTo>
                    <a:pt x="0" y="17610"/>
                    <a:pt x="3576" y="21600"/>
                    <a:pt x="8868" y="21600"/>
                  </a:cubicBezTo>
                  <a:cubicBezTo>
                    <a:pt x="12588" y="21600"/>
                    <a:pt x="15162" y="19949"/>
                    <a:pt x="16308" y="17472"/>
                  </a:cubicBezTo>
                  <a:lnTo>
                    <a:pt x="16593" y="17472"/>
                  </a:lnTo>
                  <a:lnTo>
                    <a:pt x="16593" y="21324"/>
                  </a:lnTo>
                  <a:lnTo>
                    <a:pt x="21600" y="21324"/>
                  </a:lnTo>
                  <a:lnTo>
                    <a:pt x="21600" y="412"/>
                  </a:lnTo>
                  <a:lnTo>
                    <a:pt x="17165" y="412"/>
                  </a:lnTo>
                  <a:lnTo>
                    <a:pt x="16593" y="4128"/>
                  </a:lnTo>
                  <a:lnTo>
                    <a:pt x="16308" y="4128"/>
                  </a:lnTo>
                  <a:cubicBezTo>
                    <a:pt x="15162" y="1651"/>
                    <a:pt x="12301" y="0"/>
                    <a:pt x="901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464" name="Google Shape;990;p76"/>
            <p:cNvSpPr/>
            <p:nvPr/>
          </p:nvSpPr>
          <p:spPr>
            <a:xfrm>
              <a:off x="815694" y="101258"/>
              <a:ext cx="79689" cy="145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5756" y="0"/>
                    <a:pt x="11436" y="1393"/>
                    <a:pt x="9403" y="4459"/>
                  </a:cubicBezTo>
                  <a:lnTo>
                    <a:pt x="8893" y="4459"/>
                  </a:lnTo>
                  <a:lnTo>
                    <a:pt x="7877" y="418"/>
                  </a:lnTo>
                  <a:lnTo>
                    <a:pt x="0" y="418"/>
                  </a:lnTo>
                  <a:lnTo>
                    <a:pt x="0" y="21600"/>
                  </a:lnTo>
                  <a:lnTo>
                    <a:pt x="8893" y="21600"/>
                  </a:lnTo>
                  <a:lnTo>
                    <a:pt x="8893" y="12124"/>
                  </a:lnTo>
                  <a:cubicBezTo>
                    <a:pt x="8893" y="7246"/>
                    <a:pt x="12962" y="4319"/>
                    <a:pt x="21600" y="4319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465" name="Google Shape;991;p76"/>
            <p:cNvSpPr/>
            <p:nvPr/>
          </p:nvSpPr>
          <p:spPr>
            <a:xfrm>
              <a:off x="903822" y="101258"/>
              <a:ext cx="132198" cy="145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481" y="0"/>
                  </a:moveTo>
                  <a:cubicBezTo>
                    <a:pt x="10110" y="0"/>
                    <a:pt x="7201" y="1532"/>
                    <a:pt x="5822" y="4319"/>
                  </a:cubicBezTo>
                  <a:lnTo>
                    <a:pt x="5516" y="4319"/>
                  </a:lnTo>
                  <a:lnTo>
                    <a:pt x="4750" y="418"/>
                  </a:lnTo>
                  <a:lnTo>
                    <a:pt x="0" y="418"/>
                  </a:lnTo>
                  <a:lnTo>
                    <a:pt x="0" y="21600"/>
                  </a:lnTo>
                  <a:lnTo>
                    <a:pt x="5516" y="21600"/>
                  </a:lnTo>
                  <a:lnTo>
                    <a:pt x="5516" y="10452"/>
                  </a:lnTo>
                  <a:cubicBezTo>
                    <a:pt x="5516" y="6689"/>
                    <a:pt x="7660" y="4181"/>
                    <a:pt x="11338" y="4181"/>
                  </a:cubicBezTo>
                  <a:cubicBezTo>
                    <a:pt x="14401" y="4181"/>
                    <a:pt x="16086" y="5714"/>
                    <a:pt x="16086" y="9198"/>
                  </a:cubicBezTo>
                  <a:lnTo>
                    <a:pt x="16086" y="21600"/>
                  </a:lnTo>
                  <a:lnTo>
                    <a:pt x="21600" y="21600"/>
                  </a:lnTo>
                  <a:lnTo>
                    <a:pt x="21600" y="8780"/>
                  </a:lnTo>
                  <a:cubicBezTo>
                    <a:pt x="21600" y="3484"/>
                    <a:pt x="18844" y="0"/>
                    <a:pt x="1348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466" name="Google Shape;992;p76"/>
            <p:cNvSpPr/>
            <p:nvPr/>
          </p:nvSpPr>
          <p:spPr>
            <a:xfrm>
              <a:off x="1059459" y="49688"/>
              <a:ext cx="32821" cy="1968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3909"/>
                  </a:lnTo>
                  <a:lnTo>
                    <a:pt x="21600" y="3909"/>
                  </a:lnTo>
                  <a:lnTo>
                    <a:pt x="21600" y="0"/>
                  </a:lnTo>
                  <a:close/>
                  <a:moveTo>
                    <a:pt x="0" y="5966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596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467" name="Google Shape;993;p76"/>
            <p:cNvSpPr/>
            <p:nvPr/>
          </p:nvSpPr>
          <p:spPr>
            <a:xfrm>
              <a:off x="1118528" y="101258"/>
              <a:ext cx="131270" cy="145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577" y="0"/>
                  </a:moveTo>
                  <a:cubicBezTo>
                    <a:pt x="10029" y="0"/>
                    <a:pt x="7252" y="1532"/>
                    <a:pt x="5863" y="4319"/>
                  </a:cubicBezTo>
                  <a:lnTo>
                    <a:pt x="5400" y="4319"/>
                  </a:lnTo>
                  <a:lnTo>
                    <a:pt x="4783" y="418"/>
                  </a:lnTo>
                  <a:lnTo>
                    <a:pt x="0" y="418"/>
                  </a:lnTo>
                  <a:lnTo>
                    <a:pt x="0" y="21600"/>
                  </a:lnTo>
                  <a:lnTo>
                    <a:pt x="5400" y="21600"/>
                  </a:lnTo>
                  <a:lnTo>
                    <a:pt x="5400" y="10452"/>
                  </a:lnTo>
                  <a:cubicBezTo>
                    <a:pt x="5400" y="6689"/>
                    <a:pt x="7714" y="4181"/>
                    <a:pt x="11263" y="4181"/>
                  </a:cubicBezTo>
                  <a:cubicBezTo>
                    <a:pt x="14348" y="4181"/>
                    <a:pt x="16200" y="5714"/>
                    <a:pt x="16200" y="9198"/>
                  </a:cubicBezTo>
                  <a:lnTo>
                    <a:pt x="16200" y="21600"/>
                  </a:lnTo>
                  <a:lnTo>
                    <a:pt x="21600" y="21600"/>
                  </a:lnTo>
                  <a:lnTo>
                    <a:pt x="21600" y="8780"/>
                  </a:lnTo>
                  <a:cubicBezTo>
                    <a:pt x="21600" y="3484"/>
                    <a:pt x="18977" y="0"/>
                    <a:pt x="1357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468" name="Google Shape;994;p76"/>
            <p:cNvSpPr/>
            <p:nvPr/>
          </p:nvSpPr>
          <p:spPr>
            <a:xfrm>
              <a:off x="1263856" y="101258"/>
              <a:ext cx="140638" cy="1921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3161"/>
                  </a:moveTo>
                  <a:cubicBezTo>
                    <a:pt x="13968" y="3161"/>
                    <a:pt x="16417" y="4952"/>
                    <a:pt x="16417" y="7376"/>
                  </a:cubicBezTo>
                  <a:lnTo>
                    <a:pt x="16417" y="8534"/>
                  </a:lnTo>
                  <a:cubicBezTo>
                    <a:pt x="16417" y="10853"/>
                    <a:pt x="14111" y="12644"/>
                    <a:pt x="10800" y="12644"/>
                  </a:cubicBezTo>
                  <a:cubicBezTo>
                    <a:pt x="7776" y="12644"/>
                    <a:pt x="5328" y="11063"/>
                    <a:pt x="5328" y="7903"/>
                  </a:cubicBezTo>
                  <a:cubicBezTo>
                    <a:pt x="5328" y="4847"/>
                    <a:pt x="7776" y="3161"/>
                    <a:pt x="10800" y="3161"/>
                  </a:cubicBezTo>
                  <a:close/>
                  <a:moveTo>
                    <a:pt x="9217" y="0"/>
                  </a:moveTo>
                  <a:cubicBezTo>
                    <a:pt x="3600" y="0"/>
                    <a:pt x="0" y="3266"/>
                    <a:pt x="0" y="7797"/>
                  </a:cubicBezTo>
                  <a:cubicBezTo>
                    <a:pt x="0" y="12539"/>
                    <a:pt x="3744" y="15700"/>
                    <a:pt x="9072" y="15700"/>
                  </a:cubicBezTo>
                  <a:cubicBezTo>
                    <a:pt x="12383" y="15700"/>
                    <a:pt x="14976" y="14436"/>
                    <a:pt x="16128" y="12644"/>
                  </a:cubicBezTo>
                  <a:lnTo>
                    <a:pt x="16417" y="12644"/>
                  </a:lnTo>
                  <a:lnTo>
                    <a:pt x="16417" y="15383"/>
                  </a:lnTo>
                  <a:cubicBezTo>
                    <a:pt x="16417" y="17491"/>
                    <a:pt x="14544" y="18860"/>
                    <a:pt x="10944" y="18860"/>
                  </a:cubicBezTo>
                  <a:cubicBezTo>
                    <a:pt x="8065" y="18860"/>
                    <a:pt x="6193" y="18123"/>
                    <a:pt x="6048" y="16753"/>
                  </a:cubicBezTo>
                  <a:lnTo>
                    <a:pt x="1007" y="16753"/>
                  </a:lnTo>
                  <a:cubicBezTo>
                    <a:pt x="1296" y="19599"/>
                    <a:pt x="5041" y="21600"/>
                    <a:pt x="10944" y="21600"/>
                  </a:cubicBezTo>
                  <a:cubicBezTo>
                    <a:pt x="17280" y="21600"/>
                    <a:pt x="21600" y="19177"/>
                    <a:pt x="21600" y="14961"/>
                  </a:cubicBezTo>
                  <a:lnTo>
                    <a:pt x="21600" y="316"/>
                  </a:lnTo>
                  <a:lnTo>
                    <a:pt x="17135" y="316"/>
                  </a:lnTo>
                  <a:lnTo>
                    <a:pt x="16704" y="3161"/>
                  </a:lnTo>
                  <a:lnTo>
                    <a:pt x="16417" y="3161"/>
                  </a:lnTo>
                  <a:cubicBezTo>
                    <a:pt x="15265" y="1053"/>
                    <a:pt x="12528" y="0"/>
                    <a:pt x="921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469" name="Google Shape;995;p76"/>
            <p:cNvSpPr/>
            <p:nvPr/>
          </p:nvSpPr>
          <p:spPr>
            <a:xfrm>
              <a:off x="1471062" y="47819"/>
              <a:ext cx="178137" cy="200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186" y="2725"/>
                  </a:moveTo>
                  <a:cubicBezTo>
                    <a:pt x="9663" y="2725"/>
                    <a:pt x="10686" y="3532"/>
                    <a:pt x="10686" y="4743"/>
                  </a:cubicBezTo>
                  <a:cubicBezTo>
                    <a:pt x="10686" y="5753"/>
                    <a:pt x="10119" y="6762"/>
                    <a:pt x="8072" y="8277"/>
                  </a:cubicBezTo>
                  <a:lnTo>
                    <a:pt x="7844" y="8277"/>
                  </a:lnTo>
                  <a:cubicBezTo>
                    <a:pt x="6139" y="6863"/>
                    <a:pt x="5570" y="5854"/>
                    <a:pt x="5570" y="4844"/>
                  </a:cubicBezTo>
                  <a:cubicBezTo>
                    <a:pt x="5570" y="3532"/>
                    <a:pt x="6594" y="2725"/>
                    <a:pt x="8186" y="2725"/>
                  </a:cubicBezTo>
                  <a:close/>
                  <a:moveTo>
                    <a:pt x="7162" y="12112"/>
                  </a:moveTo>
                  <a:lnTo>
                    <a:pt x="12392" y="17259"/>
                  </a:lnTo>
                  <a:cubicBezTo>
                    <a:pt x="11483" y="18067"/>
                    <a:pt x="9891" y="18673"/>
                    <a:pt x="8072" y="18673"/>
                  </a:cubicBezTo>
                  <a:cubicBezTo>
                    <a:pt x="5684" y="18673"/>
                    <a:pt x="4092" y="17562"/>
                    <a:pt x="4092" y="15644"/>
                  </a:cubicBezTo>
                  <a:cubicBezTo>
                    <a:pt x="4092" y="14433"/>
                    <a:pt x="4775" y="13222"/>
                    <a:pt x="7162" y="12112"/>
                  </a:cubicBezTo>
                  <a:close/>
                  <a:moveTo>
                    <a:pt x="8186" y="0"/>
                  </a:moveTo>
                  <a:cubicBezTo>
                    <a:pt x="4206" y="0"/>
                    <a:pt x="1705" y="2019"/>
                    <a:pt x="1705" y="4946"/>
                  </a:cubicBezTo>
                  <a:cubicBezTo>
                    <a:pt x="1705" y="6662"/>
                    <a:pt x="2502" y="7873"/>
                    <a:pt x="4889" y="9891"/>
                  </a:cubicBezTo>
                  <a:lnTo>
                    <a:pt x="4889" y="10093"/>
                  </a:lnTo>
                  <a:cubicBezTo>
                    <a:pt x="1592" y="11809"/>
                    <a:pt x="0" y="13626"/>
                    <a:pt x="0" y="16149"/>
                  </a:cubicBezTo>
                  <a:cubicBezTo>
                    <a:pt x="0" y="19681"/>
                    <a:pt x="3183" y="21600"/>
                    <a:pt x="7617" y="21600"/>
                  </a:cubicBezTo>
                  <a:cubicBezTo>
                    <a:pt x="10231" y="21600"/>
                    <a:pt x="12961" y="20893"/>
                    <a:pt x="14666" y="19480"/>
                  </a:cubicBezTo>
                  <a:lnTo>
                    <a:pt x="16598" y="21398"/>
                  </a:lnTo>
                  <a:lnTo>
                    <a:pt x="21600" y="21398"/>
                  </a:lnTo>
                  <a:lnTo>
                    <a:pt x="17280" y="17158"/>
                  </a:lnTo>
                  <a:cubicBezTo>
                    <a:pt x="18417" y="15543"/>
                    <a:pt x="19555" y="13222"/>
                    <a:pt x="20009" y="11204"/>
                  </a:cubicBezTo>
                  <a:lnTo>
                    <a:pt x="16484" y="10396"/>
                  </a:lnTo>
                  <a:cubicBezTo>
                    <a:pt x="16144" y="11809"/>
                    <a:pt x="15689" y="13323"/>
                    <a:pt x="14892" y="14837"/>
                  </a:cubicBezTo>
                  <a:lnTo>
                    <a:pt x="10231" y="10396"/>
                  </a:lnTo>
                  <a:lnTo>
                    <a:pt x="10231" y="10194"/>
                  </a:lnTo>
                  <a:cubicBezTo>
                    <a:pt x="13302" y="8277"/>
                    <a:pt x="14552" y="6762"/>
                    <a:pt x="14552" y="4743"/>
                  </a:cubicBezTo>
                  <a:cubicBezTo>
                    <a:pt x="14552" y="1917"/>
                    <a:pt x="12050" y="0"/>
                    <a:pt x="818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470" name="Google Shape;996;p76"/>
            <p:cNvSpPr/>
            <p:nvPr/>
          </p:nvSpPr>
          <p:spPr>
            <a:xfrm>
              <a:off x="1712958" y="50629"/>
              <a:ext cx="167827" cy="195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533" y="3411"/>
                  </a:moveTo>
                  <a:cubicBezTo>
                    <a:pt x="13877" y="3411"/>
                    <a:pt x="16772" y="5581"/>
                    <a:pt x="16772" y="10749"/>
                  </a:cubicBezTo>
                  <a:cubicBezTo>
                    <a:pt x="16772" y="15813"/>
                    <a:pt x="13998" y="18189"/>
                    <a:pt x="9533" y="18189"/>
                  </a:cubicBezTo>
                  <a:lnTo>
                    <a:pt x="4465" y="18189"/>
                  </a:lnTo>
                  <a:lnTo>
                    <a:pt x="4465" y="3411"/>
                  </a:ln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10137" y="21600"/>
                  </a:lnTo>
                  <a:cubicBezTo>
                    <a:pt x="17497" y="21600"/>
                    <a:pt x="21600" y="17157"/>
                    <a:pt x="21600" y="10749"/>
                  </a:cubicBezTo>
                  <a:cubicBezTo>
                    <a:pt x="21600" y="4341"/>
                    <a:pt x="17497" y="0"/>
                    <a:pt x="1013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471" name="Google Shape;997;p76"/>
            <p:cNvSpPr/>
            <p:nvPr/>
          </p:nvSpPr>
          <p:spPr>
            <a:xfrm>
              <a:off x="1889224" y="101258"/>
              <a:ext cx="135008" cy="147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9" y="3714"/>
                  </a:moveTo>
                  <a:cubicBezTo>
                    <a:pt x="14100" y="3714"/>
                    <a:pt x="16050" y="5503"/>
                    <a:pt x="16050" y="8530"/>
                  </a:cubicBezTo>
                  <a:lnTo>
                    <a:pt x="5400" y="8530"/>
                  </a:lnTo>
                  <a:cubicBezTo>
                    <a:pt x="5550" y="5641"/>
                    <a:pt x="7649" y="3714"/>
                    <a:pt x="10799" y="3714"/>
                  </a:cubicBezTo>
                  <a:close/>
                  <a:moveTo>
                    <a:pt x="10950" y="0"/>
                  </a:moveTo>
                  <a:cubicBezTo>
                    <a:pt x="4350" y="0"/>
                    <a:pt x="0" y="4264"/>
                    <a:pt x="0" y="10869"/>
                  </a:cubicBezTo>
                  <a:cubicBezTo>
                    <a:pt x="0" y="17334"/>
                    <a:pt x="4501" y="21600"/>
                    <a:pt x="11100" y="21600"/>
                  </a:cubicBezTo>
                  <a:cubicBezTo>
                    <a:pt x="16650" y="21600"/>
                    <a:pt x="20850" y="18849"/>
                    <a:pt x="21600" y="14859"/>
                  </a:cubicBezTo>
                  <a:lnTo>
                    <a:pt x="16351" y="14859"/>
                  </a:lnTo>
                  <a:cubicBezTo>
                    <a:pt x="15749" y="16510"/>
                    <a:pt x="13801" y="17884"/>
                    <a:pt x="11100" y="17884"/>
                  </a:cubicBezTo>
                  <a:cubicBezTo>
                    <a:pt x="7500" y="17884"/>
                    <a:pt x="5249" y="15683"/>
                    <a:pt x="5249" y="11970"/>
                  </a:cubicBezTo>
                  <a:lnTo>
                    <a:pt x="21150" y="11970"/>
                  </a:lnTo>
                  <a:cubicBezTo>
                    <a:pt x="21301" y="11281"/>
                    <a:pt x="21450" y="10181"/>
                    <a:pt x="21450" y="9492"/>
                  </a:cubicBezTo>
                  <a:cubicBezTo>
                    <a:pt x="21450" y="3714"/>
                    <a:pt x="17551" y="0"/>
                    <a:pt x="1095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472" name="Google Shape;998;p76"/>
            <p:cNvSpPr/>
            <p:nvPr/>
          </p:nvSpPr>
          <p:spPr>
            <a:xfrm>
              <a:off x="2017672" y="104067"/>
              <a:ext cx="139698" cy="142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7683" y="21600"/>
                  </a:lnTo>
                  <a:lnTo>
                    <a:pt x="14061" y="21600"/>
                  </a:lnTo>
                  <a:lnTo>
                    <a:pt x="21600" y="0"/>
                  </a:lnTo>
                  <a:lnTo>
                    <a:pt x="16091" y="0"/>
                  </a:lnTo>
                  <a:lnTo>
                    <a:pt x="12901" y="9947"/>
                  </a:lnTo>
                  <a:lnTo>
                    <a:pt x="11018" y="16910"/>
                  </a:lnTo>
                  <a:lnTo>
                    <a:pt x="10727" y="16910"/>
                  </a:lnTo>
                  <a:lnTo>
                    <a:pt x="8697" y="9947"/>
                  </a:lnTo>
                  <a:lnTo>
                    <a:pt x="5653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473" name="Google Shape;999;p76"/>
            <p:cNvSpPr/>
            <p:nvPr/>
          </p:nvSpPr>
          <p:spPr>
            <a:xfrm>
              <a:off x="2151739" y="101258"/>
              <a:ext cx="134079" cy="147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76" y="3714"/>
                  </a:moveTo>
                  <a:cubicBezTo>
                    <a:pt x="14199" y="3714"/>
                    <a:pt x="16163" y="5503"/>
                    <a:pt x="16163" y="8530"/>
                  </a:cubicBezTo>
                  <a:lnTo>
                    <a:pt x="5287" y="8530"/>
                  </a:lnTo>
                  <a:cubicBezTo>
                    <a:pt x="5439" y="5641"/>
                    <a:pt x="7704" y="3714"/>
                    <a:pt x="10876" y="3714"/>
                  </a:cubicBezTo>
                  <a:close/>
                  <a:moveTo>
                    <a:pt x="11027" y="0"/>
                  </a:moveTo>
                  <a:cubicBezTo>
                    <a:pt x="4380" y="0"/>
                    <a:pt x="0" y="4264"/>
                    <a:pt x="0" y="10869"/>
                  </a:cubicBezTo>
                  <a:cubicBezTo>
                    <a:pt x="0" y="17334"/>
                    <a:pt x="4380" y="21600"/>
                    <a:pt x="11027" y="21600"/>
                  </a:cubicBezTo>
                  <a:cubicBezTo>
                    <a:pt x="16616" y="21600"/>
                    <a:pt x="20844" y="18849"/>
                    <a:pt x="21600" y="14859"/>
                  </a:cubicBezTo>
                  <a:lnTo>
                    <a:pt x="16313" y="14859"/>
                  </a:lnTo>
                  <a:cubicBezTo>
                    <a:pt x="15860" y="16510"/>
                    <a:pt x="13896" y="17884"/>
                    <a:pt x="11027" y="17884"/>
                  </a:cubicBezTo>
                  <a:cubicBezTo>
                    <a:pt x="7552" y="17884"/>
                    <a:pt x="5287" y="15683"/>
                    <a:pt x="5287" y="11970"/>
                  </a:cubicBezTo>
                  <a:lnTo>
                    <a:pt x="21299" y="11970"/>
                  </a:lnTo>
                  <a:cubicBezTo>
                    <a:pt x="21449" y="11281"/>
                    <a:pt x="21600" y="10181"/>
                    <a:pt x="21600" y="9492"/>
                  </a:cubicBezTo>
                  <a:cubicBezTo>
                    <a:pt x="21600" y="3714"/>
                    <a:pt x="17523" y="0"/>
                    <a:pt x="1102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474" name="Google Shape;1000;p76"/>
            <p:cNvSpPr/>
            <p:nvPr/>
          </p:nvSpPr>
          <p:spPr>
            <a:xfrm>
              <a:off x="2301756" y="47819"/>
              <a:ext cx="33750" cy="19875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475" name="Google Shape;1001;p76"/>
            <p:cNvSpPr/>
            <p:nvPr/>
          </p:nvSpPr>
          <p:spPr>
            <a:xfrm>
              <a:off x="2349576" y="101258"/>
              <a:ext cx="139698" cy="147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27" y="4128"/>
                  </a:moveTo>
                  <a:cubicBezTo>
                    <a:pt x="14352" y="4128"/>
                    <a:pt x="16382" y="6741"/>
                    <a:pt x="16382" y="10731"/>
                  </a:cubicBezTo>
                  <a:cubicBezTo>
                    <a:pt x="16382" y="14859"/>
                    <a:pt x="14206" y="17472"/>
                    <a:pt x="10727" y="17472"/>
                  </a:cubicBezTo>
                  <a:cubicBezTo>
                    <a:pt x="7248" y="17472"/>
                    <a:pt x="5218" y="14859"/>
                    <a:pt x="5218" y="10869"/>
                  </a:cubicBezTo>
                  <a:cubicBezTo>
                    <a:pt x="5218" y="6741"/>
                    <a:pt x="7392" y="4128"/>
                    <a:pt x="10727" y="4128"/>
                  </a:cubicBezTo>
                  <a:close/>
                  <a:moveTo>
                    <a:pt x="10873" y="0"/>
                  </a:moveTo>
                  <a:cubicBezTo>
                    <a:pt x="4348" y="0"/>
                    <a:pt x="0" y="4402"/>
                    <a:pt x="0" y="10869"/>
                  </a:cubicBezTo>
                  <a:cubicBezTo>
                    <a:pt x="0" y="17198"/>
                    <a:pt x="4348" y="21600"/>
                    <a:pt x="10873" y="21600"/>
                  </a:cubicBezTo>
                  <a:cubicBezTo>
                    <a:pt x="17251" y="21600"/>
                    <a:pt x="21600" y="17198"/>
                    <a:pt x="21600" y="10869"/>
                  </a:cubicBezTo>
                  <a:cubicBezTo>
                    <a:pt x="21600" y="4402"/>
                    <a:pt x="17251" y="0"/>
                    <a:pt x="1087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476" name="Google Shape;1002;p76"/>
            <p:cNvSpPr/>
            <p:nvPr/>
          </p:nvSpPr>
          <p:spPr>
            <a:xfrm>
              <a:off x="2505213" y="101258"/>
              <a:ext cx="142508" cy="189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3208"/>
                  </a:moveTo>
                  <a:cubicBezTo>
                    <a:pt x="14211" y="3208"/>
                    <a:pt x="16485" y="5025"/>
                    <a:pt x="16485" y="8340"/>
                  </a:cubicBezTo>
                  <a:cubicBezTo>
                    <a:pt x="16485" y="11549"/>
                    <a:pt x="14494" y="13687"/>
                    <a:pt x="10801" y="13687"/>
                  </a:cubicBezTo>
                  <a:cubicBezTo>
                    <a:pt x="7389" y="13687"/>
                    <a:pt x="5115" y="11762"/>
                    <a:pt x="5115" y="9196"/>
                  </a:cubicBezTo>
                  <a:lnTo>
                    <a:pt x="5115" y="7698"/>
                  </a:lnTo>
                  <a:cubicBezTo>
                    <a:pt x="5115" y="5132"/>
                    <a:pt x="7389" y="3208"/>
                    <a:pt x="10801" y="3208"/>
                  </a:cubicBezTo>
                  <a:close/>
                  <a:moveTo>
                    <a:pt x="12647" y="0"/>
                  </a:moveTo>
                  <a:cubicBezTo>
                    <a:pt x="9237" y="0"/>
                    <a:pt x="6537" y="1283"/>
                    <a:pt x="5400" y="3208"/>
                  </a:cubicBezTo>
                  <a:lnTo>
                    <a:pt x="5115" y="3208"/>
                  </a:lnTo>
                  <a:lnTo>
                    <a:pt x="4547" y="320"/>
                  </a:lnTo>
                  <a:lnTo>
                    <a:pt x="0" y="320"/>
                  </a:lnTo>
                  <a:lnTo>
                    <a:pt x="0" y="21600"/>
                  </a:lnTo>
                  <a:lnTo>
                    <a:pt x="5115" y="21600"/>
                  </a:lnTo>
                  <a:lnTo>
                    <a:pt x="5115" y="13580"/>
                  </a:lnTo>
                  <a:lnTo>
                    <a:pt x="5400" y="13580"/>
                  </a:lnTo>
                  <a:cubicBezTo>
                    <a:pt x="6395" y="15505"/>
                    <a:pt x="9094" y="16788"/>
                    <a:pt x="12506" y="16788"/>
                  </a:cubicBezTo>
                  <a:cubicBezTo>
                    <a:pt x="17906" y="16788"/>
                    <a:pt x="21600" y="13687"/>
                    <a:pt x="21600" y="8340"/>
                  </a:cubicBezTo>
                  <a:cubicBezTo>
                    <a:pt x="21600" y="3208"/>
                    <a:pt x="18190" y="0"/>
                    <a:pt x="1264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477" name="Google Shape;1003;p76"/>
            <p:cNvSpPr/>
            <p:nvPr/>
          </p:nvSpPr>
          <p:spPr>
            <a:xfrm>
              <a:off x="2663659" y="101258"/>
              <a:ext cx="212838" cy="145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802" y="0"/>
                  </a:moveTo>
                  <a:cubicBezTo>
                    <a:pt x="5805" y="0"/>
                    <a:pt x="4472" y="1393"/>
                    <a:pt x="3520" y="4319"/>
                  </a:cubicBezTo>
                  <a:lnTo>
                    <a:pt x="3331" y="4319"/>
                  </a:lnTo>
                  <a:lnTo>
                    <a:pt x="2950" y="418"/>
                  </a:lnTo>
                  <a:lnTo>
                    <a:pt x="0" y="418"/>
                  </a:lnTo>
                  <a:lnTo>
                    <a:pt x="0" y="21600"/>
                  </a:lnTo>
                  <a:lnTo>
                    <a:pt x="3331" y="21600"/>
                  </a:lnTo>
                  <a:lnTo>
                    <a:pt x="3331" y="9895"/>
                  </a:lnTo>
                  <a:cubicBezTo>
                    <a:pt x="3331" y="6549"/>
                    <a:pt x="4472" y="4181"/>
                    <a:pt x="6471" y="4181"/>
                  </a:cubicBezTo>
                  <a:cubicBezTo>
                    <a:pt x="8184" y="4181"/>
                    <a:pt x="9135" y="5714"/>
                    <a:pt x="9135" y="9198"/>
                  </a:cubicBezTo>
                  <a:lnTo>
                    <a:pt x="9135" y="21600"/>
                  </a:lnTo>
                  <a:lnTo>
                    <a:pt x="12465" y="21600"/>
                  </a:lnTo>
                  <a:lnTo>
                    <a:pt x="12465" y="9895"/>
                  </a:lnTo>
                  <a:cubicBezTo>
                    <a:pt x="12465" y="6549"/>
                    <a:pt x="13416" y="4181"/>
                    <a:pt x="15605" y="4181"/>
                  </a:cubicBezTo>
                  <a:cubicBezTo>
                    <a:pt x="17317" y="4181"/>
                    <a:pt x="18269" y="5714"/>
                    <a:pt x="18269" y="9198"/>
                  </a:cubicBezTo>
                  <a:lnTo>
                    <a:pt x="18269" y="21600"/>
                  </a:lnTo>
                  <a:lnTo>
                    <a:pt x="21600" y="21600"/>
                  </a:lnTo>
                  <a:lnTo>
                    <a:pt x="21600" y="8780"/>
                  </a:lnTo>
                  <a:cubicBezTo>
                    <a:pt x="21600" y="3484"/>
                    <a:pt x="19982" y="0"/>
                    <a:pt x="16937" y="0"/>
                  </a:cubicBezTo>
                  <a:cubicBezTo>
                    <a:pt x="14938" y="0"/>
                    <a:pt x="13131" y="1393"/>
                    <a:pt x="12275" y="4459"/>
                  </a:cubicBezTo>
                  <a:lnTo>
                    <a:pt x="11989" y="4459"/>
                  </a:lnTo>
                  <a:cubicBezTo>
                    <a:pt x="11324" y="1672"/>
                    <a:pt x="9896" y="0"/>
                    <a:pt x="780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478" name="Google Shape;1004;p76"/>
            <p:cNvSpPr/>
            <p:nvPr/>
          </p:nvSpPr>
          <p:spPr>
            <a:xfrm>
              <a:off x="2890555" y="101258"/>
              <a:ext cx="135008" cy="147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50" y="3714"/>
                  </a:moveTo>
                  <a:cubicBezTo>
                    <a:pt x="14100" y="3714"/>
                    <a:pt x="16050" y="5503"/>
                    <a:pt x="16200" y="8530"/>
                  </a:cubicBezTo>
                  <a:lnTo>
                    <a:pt x="5400" y="8530"/>
                  </a:lnTo>
                  <a:cubicBezTo>
                    <a:pt x="5550" y="5641"/>
                    <a:pt x="7651" y="3714"/>
                    <a:pt x="10950" y="3714"/>
                  </a:cubicBezTo>
                  <a:close/>
                  <a:moveTo>
                    <a:pt x="10950" y="0"/>
                  </a:moveTo>
                  <a:cubicBezTo>
                    <a:pt x="4501" y="0"/>
                    <a:pt x="0" y="4264"/>
                    <a:pt x="0" y="10869"/>
                  </a:cubicBezTo>
                  <a:cubicBezTo>
                    <a:pt x="0" y="17334"/>
                    <a:pt x="4501" y="21600"/>
                    <a:pt x="11100" y="21600"/>
                  </a:cubicBezTo>
                  <a:cubicBezTo>
                    <a:pt x="16650" y="21600"/>
                    <a:pt x="20851" y="18849"/>
                    <a:pt x="21600" y="14859"/>
                  </a:cubicBezTo>
                  <a:lnTo>
                    <a:pt x="16351" y="14859"/>
                  </a:lnTo>
                  <a:cubicBezTo>
                    <a:pt x="15751" y="16510"/>
                    <a:pt x="13801" y="17884"/>
                    <a:pt x="11100" y="17884"/>
                  </a:cubicBezTo>
                  <a:cubicBezTo>
                    <a:pt x="7500" y="17884"/>
                    <a:pt x="5251" y="15683"/>
                    <a:pt x="5400" y="11970"/>
                  </a:cubicBezTo>
                  <a:lnTo>
                    <a:pt x="21301" y="11970"/>
                  </a:lnTo>
                  <a:cubicBezTo>
                    <a:pt x="21451" y="11281"/>
                    <a:pt x="21451" y="10181"/>
                    <a:pt x="21451" y="9492"/>
                  </a:cubicBezTo>
                  <a:cubicBezTo>
                    <a:pt x="21451" y="3714"/>
                    <a:pt x="17551" y="0"/>
                    <a:pt x="1095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479" name="Google Shape;1005;p76"/>
            <p:cNvSpPr/>
            <p:nvPr/>
          </p:nvSpPr>
          <p:spPr>
            <a:xfrm>
              <a:off x="3041502" y="101258"/>
              <a:ext cx="132198" cy="145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481" y="0"/>
                  </a:moveTo>
                  <a:cubicBezTo>
                    <a:pt x="10110" y="0"/>
                    <a:pt x="7201" y="1532"/>
                    <a:pt x="5822" y="4319"/>
                  </a:cubicBezTo>
                  <a:lnTo>
                    <a:pt x="5363" y="4319"/>
                  </a:lnTo>
                  <a:lnTo>
                    <a:pt x="4750" y="418"/>
                  </a:lnTo>
                  <a:lnTo>
                    <a:pt x="0" y="418"/>
                  </a:lnTo>
                  <a:lnTo>
                    <a:pt x="0" y="21600"/>
                  </a:lnTo>
                  <a:lnTo>
                    <a:pt x="5363" y="21600"/>
                  </a:lnTo>
                  <a:lnTo>
                    <a:pt x="5363" y="10452"/>
                  </a:lnTo>
                  <a:cubicBezTo>
                    <a:pt x="5363" y="6689"/>
                    <a:pt x="7660" y="4181"/>
                    <a:pt x="11338" y="4181"/>
                  </a:cubicBezTo>
                  <a:cubicBezTo>
                    <a:pt x="14401" y="4181"/>
                    <a:pt x="16086" y="5714"/>
                    <a:pt x="16086" y="9198"/>
                  </a:cubicBezTo>
                  <a:lnTo>
                    <a:pt x="16086" y="21600"/>
                  </a:lnTo>
                  <a:lnTo>
                    <a:pt x="21600" y="21600"/>
                  </a:lnTo>
                  <a:lnTo>
                    <a:pt x="21600" y="8780"/>
                  </a:lnTo>
                  <a:cubicBezTo>
                    <a:pt x="21600" y="3484"/>
                    <a:pt x="18844" y="0"/>
                    <a:pt x="1348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480" name="Google Shape;1006;p76"/>
            <p:cNvSpPr/>
            <p:nvPr/>
          </p:nvSpPr>
          <p:spPr>
            <a:xfrm>
              <a:off x="3178390" y="52498"/>
              <a:ext cx="87199" cy="195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936" y="0"/>
                  </a:moveTo>
                  <a:lnTo>
                    <a:pt x="5806" y="1447"/>
                  </a:lnTo>
                  <a:lnTo>
                    <a:pt x="5806" y="5684"/>
                  </a:lnTo>
                  <a:lnTo>
                    <a:pt x="0" y="5684"/>
                  </a:lnTo>
                  <a:lnTo>
                    <a:pt x="0" y="8681"/>
                  </a:lnTo>
                  <a:lnTo>
                    <a:pt x="5806" y="8681"/>
                  </a:lnTo>
                  <a:lnTo>
                    <a:pt x="5806" y="16742"/>
                  </a:lnTo>
                  <a:cubicBezTo>
                    <a:pt x="5806" y="19326"/>
                    <a:pt x="7434" y="21600"/>
                    <a:pt x="16257" y="21600"/>
                  </a:cubicBezTo>
                  <a:cubicBezTo>
                    <a:pt x="18117" y="21600"/>
                    <a:pt x="19742" y="21496"/>
                    <a:pt x="21600" y="21393"/>
                  </a:cubicBezTo>
                  <a:lnTo>
                    <a:pt x="21600" y="18396"/>
                  </a:lnTo>
                  <a:cubicBezTo>
                    <a:pt x="21134" y="18499"/>
                    <a:pt x="19509" y="18603"/>
                    <a:pt x="18580" y="18603"/>
                  </a:cubicBezTo>
                  <a:cubicBezTo>
                    <a:pt x="14632" y="18603"/>
                    <a:pt x="13936" y="17569"/>
                    <a:pt x="13936" y="16329"/>
                  </a:cubicBezTo>
                  <a:lnTo>
                    <a:pt x="13936" y="8681"/>
                  </a:lnTo>
                  <a:lnTo>
                    <a:pt x="21600" y="8681"/>
                  </a:lnTo>
                  <a:lnTo>
                    <a:pt x="21600" y="5684"/>
                  </a:lnTo>
                  <a:lnTo>
                    <a:pt x="13936" y="5684"/>
                  </a:lnTo>
                  <a:lnTo>
                    <a:pt x="1393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481" name="Google Shape;1007;p76"/>
            <p:cNvSpPr/>
            <p:nvPr/>
          </p:nvSpPr>
          <p:spPr>
            <a:xfrm>
              <a:off x="0" y="0"/>
              <a:ext cx="298156" cy="292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3" fill="norm" stroke="1" extrusionOk="0">
                  <a:moveTo>
                    <a:pt x="10800" y="0"/>
                  </a:moveTo>
                  <a:cubicBezTo>
                    <a:pt x="4823" y="0"/>
                    <a:pt x="0" y="4953"/>
                    <a:pt x="0" y="11006"/>
                  </a:cubicBezTo>
                  <a:cubicBezTo>
                    <a:pt x="0" y="15890"/>
                    <a:pt x="3125" y="20017"/>
                    <a:pt x="7404" y="21462"/>
                  </a:cubicBezTo>
                  <a:cubicBezTo>
                    <a:pt x="7947" y="21600"/>
                    <a:pt x="8151" y="21256"/>
                    <a:pt x="8151" y="20981"/>
                  </a:cubicBezTo>
                  <a:cubicBezTo>
                    <a:pt x="8151" y="20706"/>
                    <a:pt x="8083" y="19811"/>
                    <a:pt x="8083" y="18917"/>
                  </a:cubicBezTo>
                  <a:cubicBezTo>
                    <a:pt x="5094" y="19536"/>
                    <a:pt x="4483" y="17610"/>
                    <a:pt x="4483" y="17610"/>
                  </a:cubicBezTo>
                  <a:cubicBezTo>
                    <a:pt x="4008" y="16303"/>
                    <a:pt x="3260" y="15959"/>
                    <a:pt x="3260" y="15959"/>
                  </a:cubicBezTo>
                  <a:cubicBezTo>
                    <a:pt x="2310" y="15340"/>
                    <a:pt x="3328" y="15340"/>
                    <a:pt x="3328" y="15340"/>
                  </a:cubicBezTo>
                  <a:cubicBezTo>
                    <a:pt x="4415" y="15409"/>
                    <a:pt x="5026" y="16441"/>
                    <a:pt x="5026" y="16441"/>
                  </a:cubicBezTo>
                  <a:cubicBezTo>
                    <a:pt x="5977" y="18091"/>
                    <a:pt x="7539" y="17610"/>
                    <a:pt x="8151" y="17335"/>
                  </a:cubicBezTo>
                  <a:cubicBezTo>
                    <a:pt x="8219" y="16647"/>
                    <a:pt x="8559" y="16166"/>
                    <a:pt x="8830" y="15890"/>
                  </a:cubicBezTo>
                  <a:cubicBezTo>
                    <a:pt x="6453" y="15615"/>
                    <a:pt x="3940" y="14652"/>
                    <a:pt x="3940" y="10456"/>
                  </a:cubicBezTo>
                  <a:cubicBezTo>
                    <a:pt x="3940" y="9218"/>
                    <a:pt x="4347" y="8255"/>
                    <a:pt x="5026" y="7498"/>
                  </a:cubicBezTo>
                  <a:cubicBezTo>
                    <a:pt x="4891" y="7223"/>
                    <a:pt x="4551" y="6054"/>
                    <a:pt x="5162" y="4540"/>
                  </a:cubicBezTo>
                  <a:cubicBezTo>
                    <a:pt x="5162" y="4540"/>
                    <a:pt x="6046" y="4265"/>
                    <a:pt x="8083" y="5710"/>
                  </a:cubicBezTo>
                  <a:cubicBezTo>
                    <a:pt x="8966" y="5434"/>
                    <a:pt x="9917" y="5297"/>
                    <a:pt x="10800" y="5297"/>
                  </a:cubicBezTo>
                  <a:cubicBezTo>
                    <a:pt x="11683" y="5297"/>
                    <a:pt x="12634" y="5434"/>
                    <a:pt x="13517" y="5710"/>
                  </a:cubicBezTo>
                  <a:cubicBezTo>
                    <a:pt x="15554" y="4265"/>
                    <a:pt x="16438" y="4540"/>
                    <a:pt x="16438" y="4540"/>
                  </a:cubicBezTo>
                  <a:cubicBezTo>
                    <a:pt x="17049" y="6054"/>
                    <a:pt x="16709" y="7223"/>
                    <a:pt x="16573" y="7498"/>
                  </a:cubicBezTo>
                  <a:cubicBezTo>
                    <a:pt x="17253" y="8255"/>
                    <a:pt x="17660" y="9218"/>
                    <a:pt x="17660" y="10456"/>
                  </a:cubicBezTo>
                  <a:cubicBezTo>
                    <a:pt x="17660" y="14652"/>
                    <a:pt x="15147" y="15615"/>
                    <a:pt x="12770" y="15890"/>
                  </a:cubicBezTo>
                  <a:cubicBezTo>
                    <a:pt x="13177" y="16234"/>
                    <a:pt x="13517" y="16854"/>
                    <a:pt x="13517" y="17885"/>
                  </a:cubicBezTo>
                  <a:cubicBezTo>
                    <a:pt x="13517" y="19399"/>
                    <a:pt x="13448" y="20568"/>
                    <a:pt x="13448" y="20981"/>
                  </a:cubicBezTo>
                  <a:cubicBezTo>
                    <a:pt x="13448" y="21256"/>
                    <a:pt x="13653" y="21600"/>
                    <a:pt x="14196" y="21462"/>
                  </a:cubicBezTo>
                  <a:cubicBezTo>
                    <a:pt x="18475" y="20017"/>
                    <a:pt x="21600" y="15890"/>
                    <a:pt x="21600" y="11006"/>
                  </a:cubicBezTo>
                  <a:cubicBezTo>
                    <a:pt x="21600" y="4953"/>
                    <a:pt x="16777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1_1_3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9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3533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3526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3492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3490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491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3495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3493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494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3498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3496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497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3501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3499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500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3504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3502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503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3507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3505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506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3510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3508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509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3513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3511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512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3516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3514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515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3519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3517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518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3522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3520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521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3525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3523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524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3529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3527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528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3532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3530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531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353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35" name="Google Shape;1009;p77" descr="Google Shape;1009;p7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7136" y="494777"/>
            <a:ext cx="527372" cy="514351"/>
          </a:xfrm>
          <a:prstGeom prst="rect">
            <a:avLst/>
          </a:prstGeom>
          <a:ln w="12700">
            <a:miter lim="400000"/>
          </a:ln>
        </p:spPr>
      </p:pic>
      <p:sp>
        <p:nvSpPr>
          <p:cNvPr id="3536" name="标题文本"/>
          <p:cNvSpPr txBox="1"/>
          <p:nvPr>
            <p:ph type="title"/>
          </p:nvPr>
        </p:nvSpPr>
        <p:spPr>
          <a:xfrm>
            <a:off x="487116" y="2130233"/>
            <a:ext cx="6749700" cy="15843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80000"/>
              </a:lnSpc>
              <a:defRPr b="1" sz="6000"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537" name="正文级别 1…"/>
          <p:cNvSpPr txBox="1"/>
          <p:nvPr>
            <p:ph type="body" sz="quarter" idx="1"/>
          </p:nvPr>
        </p:nvSpPr>
        <p:spPr>
          <a:xfrm>
            <a:off x="487125" y="1690750"/>
            <a:ext cx="5589900" cy="5145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lnSpc>
                <a:spcPct val="125000"/>
              </a:lnSpc>
              <a:defRPr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>
              <a:lnSpc>
                <a:spcPct val="125000"/>
              </a:lnSpc>
              <a:defRPr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>
              <a:lnSpc>
                <a:spcPct val="125000"/>
              </a:lnSpc>
              <a:defRPr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>
              <a:lnSpc>
                <a:spcPct val="125000"/>
              </a:lnSpc>
              <a:defRPr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>
              <a:lnSpc>
                <a:spcPct val="125000"/>
              </a:lnSpc>
              <a:defRPr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1_1_3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3588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3581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3547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3545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546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3550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3548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549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3553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3551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552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3556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3554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555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3559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3557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558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3562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3560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561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3565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3563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564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3568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3566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567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3571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3569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570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3574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3572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573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3577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3575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576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3580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3578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579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3584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3582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583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3587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3585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586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358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90" name="Google Shape;1013;p78" descr="Google Shape;1013;p7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7136" y="494777"/>
            <a:ext cx="527372" cy="514351"/>
          </a:xfrm>
          <a:prstGeom prst="rect">
            <a:avLst/>
          </a:prstGeom>
          <a:ln w="12700">
            <a:miter lim="400000"/>
          </a:ln>
        </p:spPr>
      </p:pic>
      <p:sp>
        <p:nvSpPr>
          <p:cNvPr id="3591" name="标题文本"/>
          <p:cNvSpPr txBox="1"/>
          <p:nvPr>
            <p:ph type="title"/>
          </p:nvPr>
        </p:nvSpPr>
        <p:spPr>
          <a:xfrm>
            <a:off x="487116" y="2130233"/>
            <a:ext cx="6749700" cy="15843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80000"/>
              </a:lnSpc>
              <a:defRPr b="1" sz="6000"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592" name="正文级别 1…"/>
          <p:cNvSpPr txBox="1"/>
          <p:nvPr>
            <p:ph type="body" sz="quarter" idx="1"/>
          </p:nvPr>
        </p:nvSpPr>
        <p:spPr>
          <a:xfrm>
            <a:off x="487125" y="1690750"/>
            <a:ext cx="5589900" cy="5145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lnSpc>
                <a:spcPct val="125000"/>
              </a:lnSpc>
              <a:defRPr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>
              <a:lnSpc>
                <a:spcPct val="125000"/>
              </a:lnSpc>
              <a:defRPr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>
              <a:lnSpc>
                <a:spcPct val="125000"/>
              </a:lnSpc>
              <a:defRPr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>
              <a:lnSpc>
                <a:spcPct val="125000"/>
              </a:lnSpc>
              <a:defRPr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>
              <a:lnSpc>
                <a:spcPct val="125000"/>
              </a:lnSpc>
              <a:defRPr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1_1_3_1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9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3643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3636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3602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3600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601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3605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3603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604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3608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3606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607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3611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3609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610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3614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3612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613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3617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3615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616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3620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3618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619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3623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3621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622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3626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3624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625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3629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3627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628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3632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3630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631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3635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3633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634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3639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3637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638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3642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3640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641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364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45" name="标题文本"/>
          <p:cNvSpPr txBox="1"/>
          <p:nvPr>
            <p:ph type="title"/>
          </p:nvPr>
        </p:nvSpPr>
        <p:spPr>
          <a:xfrm>
            <a:off x="487116" y="2130233"/>
            <a:ext cx="6749700" cy="15843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80000"/>
              </a:lnSpc>
              <a:defRPr b="1" sz="6000"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646" name="正文级别 1…"/>
          <p:cNvSpPr txBox="1"/>
          <p:nvPr>
            <p:ph type="body" sz="quarter" idx="1"/>
          </p:nvPr>
        </p:nvSpPr>
        <p:spPr>
          <a:xfrm>
            <a:off x="487125" y="1690750"/>
            <a:ext cx="5589900" cy="5145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lnSpc>
                <a:spcPct val="125000"/>
              </a:lnSpc>
              <a:defRPr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>
              <a:lnSpc>
                <a:spcPct val="125000"/>
              </a:lnSpc>
              <a:defRPr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>
              <a:lnSpc>
                <a:spcPct val="125000"/>
              </a:lnSpc>
              <a:defRPr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>
              <a:lnSpc>
                <a:spcPct val="125000"/>
              </a:lnSpc>
              <a:defRPr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>
              <a:lnSpc>
                <a:spcPct val="125000"/>
              </a:lnSpc>
              <a:defRPr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grpSp>
        <p:nvGrpSpPr>
          <p:cNvPr id="3668" name="Google Shape;1019;p79"/>
          <p:cNvGrpSpPr/>
          <p:nvPr/>
        </p:nvGrpSpPr>
        <p:grpSpPr>
          <a:xfrm>
            <a:off x="487127" y="570949"/>
            <a:ext cx="3265590" cy="293455"/>
            <a:chOff x="0" y="0"/>
            <a:chExt cx="3265588" cy="293453"/>
          </a:xfrm>
        </p:grpSpPr>
        <p:sp>
          <p:nvSpPr>
            <p:cNvPr id="3647" name="Google Shape;1020;p79"/>
            <p:cNvSpPr/>
            <p:nvPr/>
          </p:nvSpPr>
          <p:spPr>
            <a:xfrm>
              <a:off x="380652" y="50629"/>
              <a:ext cx="120020" cy="195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8086"/>
                  </a:lnTo>
                  <a:lnTo>
                    <a:pt x="6245" y="18086"/>
                  </a:lnTo>
                  <a:lnTo>
                    <a:pt x="6245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648" name="Google Shape;1021;p79"/>
            <p:cNvSpPr/>
            <p:nvPr/>
          </p:nvSpPr>
          <p:spPr>
            <a:xfrm>
              <a:off x="504421" y="101258"/>
              <a:ext cx="134067" cy="147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75" y="3714"/>
                  </a:moveTo>
                  <a:cubicBezTo>
                    <a:pt x="14199" y="3714"/>
                    <a:pt x="16163" y="5503"/>
                    <a:pt x="16163" y="8530"/>
                  </a:cubicBezTo>
                  <a:lnTo>
                    <a:pt x="5286" y="8530"/>
                  </a:lnTo>
                  <a:cubicBezTo>
                    <a:pt x="5437" y="5641"/>
                    <a:pt x="7703" y="3714"/>
                    <a:pt x="10875" y="3714"/>
                  </a:cubicBezTo>
                  <a:close/>
                  <a:moveTo>
                    <a:pt x="11026" y="0"/>
                  </a:moveTo>
                  <a:cubicBezTo>
                    <a:pt x="4381" y="0"/>
                    <a:pt x="0" y="4264"/>
                    <a:pt x="0" y="10869"/>
                  </a:cubicBezTo>
                  <a:cubicBezTo>
                    <a:pt x="0" y="17334"/>
                    <a:pt x="4381" y="21600"/>
                    <a:pt x="11178" y="21600"/>
                  </a:cubicBezTo>
                  <a:cubicBezTo>
                    <a:pt x="16767" y="21600"/>
                    <a:pt x="20846" y="18849"/>
                    <a:pt x="21600" y="14859"/>
                  </a:cubicBezTo>
                  <a:lnTo>
                    <a:pt x="16314" y="14859"/>
                  </a:lnTo>
                  <a:cubicBezTo>
                    <a:pt x="15860" y="16510"/>
                    <a:pt x="13897" y="17884"/>
                    <a:pt x="11026" y="17884"/>
                  </a:cubicBezTo>
                  <a:cubicBezTo>
                    <a:pt x="7553" y="17884"/>
                    <a:pt x="5286" y="15683"/>
                    <a:pt x="5286" y="11970"/>
                  </a:cubicBezTo>
                  <a:lnTo>
                    <a:pt x="21299" y="11970"/>
                  </a:lnTo>
                  <a:cubicBezTo>
                    <a:pt x="21450" y="11281"/>
                    <a:pt x="21600" y="10181"/>
                    <a:pt x="21600" y="9492"/>
                  </a:cubicBezTo>
                  <a:cubicBezTo>
                    <a:pt x="21600" y="3714"/>
                    <a:pt x="17522" y="0"/>
                    <a:pt x="1102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649" name="Google Shape;1022;p79"/>
            <p:cNvSpPr/>
            <p:nvPr/>
          </p:nvSpPr>
          <p:spPr>
            <a:xfrm>
              <a:off x="647867" y="101258"/>
              <a:ext cx="141579" cy="147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28" y="4128"/>
                  </a:moveTo>
                  <a:cubicBezTo>
                    <a:pt x="14161" y="4128"/>
                    <a:pt x="16593" y="6603"/>
                    <a:pt x="16593" y="9905"/>
                  </a:cubicBezTo>
                  <a:lnTo>
                    <a:pt x="16593" y="11832"/>
                  </a:lnTo>
                  <a:cubicBezTo>
                    <a:pt x="16593" y="15133"/>
                    <a:pt x="14161" y="17610"/>
                    <a:pt x="10728" y="17610"/>
                  </a:cubicBezTo>
                  <a:cubicBezTo>
                    <a:pt x="7437" y="17610"/>
                    <a:pt x="5149" y="15271"/>
                    <a:pt x="5149" y="10731"/>
                  </a:cubicBezTo>
                  <a:cubicBezTo>
                    <a:pt x="5149" y="6191"/>
                    <a:pt x="7581" y="4128"/>
                    <a:pt x="10728" y="4128"/>
                  </a:cubicBezTo>
                  <a:close/>
                  <a:moveTo>
                    <a:pt x="9012" y="0"/>
                  </a:moveTo>
                  <a:cubicBezTo>
                    <a:pt x="3433" y="0"/>
                    <a:pt x="0" y="4264"/>
                    <a:pt x="0" y="10869"/>
                  </a:cubicBezTo>
                  <a:cubicBezTo>
                    <a:pt x="0" y="17610"/>
                    <a:pt x="3576" y="21600"/>
                    <a:pt x="8868" y="21600"/>
                  </a:cubicBezTo>
                  <a:cubicBezTo>
                    <a:pt x="12588" y="21600"/>
                    <a:pt x="15162" y="19949"/>
                    <a:pt x="16308" y="17472"/>
                  </a:cubicBezTo>
                  <a:lnTo>
                    <a:pt x="16593" y="17472"/>
                  </a:lnTo>
                  <a:lnTo>
                    <a:pt x="16593" y="21324"/>
                  </a:lnTo>
                  <a:lnTo>
                    <a:pt x="21600" y="21324"/>
                  </a:lnTo>
                  <a:lnTo>
                    <a:pt x="21600" y="412"/>
                  </a:lnTo>
                  <a:lnTo>
                    <a:pt x="17165" y="412"/>
                  </a:lnTo>
                  <a:lnTo>
                    <a:pt x="16593" y="4128"/>
                  </a:lnTo>
                  <a:lnTo>
                    <a:pt x="16308" y="4128"/>
                  </a:lnTo>
                  <a:cubicBezTo>
                    <a:pt x="15162" y="1651"/>
                    <a:pt x="12301" y="0"/>
                    <a:pt x="901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650" name="Google Shape;1023;p79"/>
            <p:cNvSpPr/>
            <p:nvPr/>
          </p:nvSpPr>
          <p:spPr>
            <a:xfrm>
              <a:off x="815694" y="101258"/>
              <a:ext cx="79689" cy="145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5756" y="0"/>
                    <a:pt x="11436" y="1393"/>
                    <a:pt x="9403" y="4459"/>
                  </a:cubicBezTo>
                  <a:lnTo>
                    <a:pt x="8893" y="4459"/>
                  </a:lnTo>
                  <a:lnTo>
                    <a:pt x="7877" y="418"/>
                  </a:lnTo>
                  <a:lnTo>
                    <a:pt x="0" y="418"/>
                  </a:lnTo>
                  <a:lnTo>
                    <a:pt x="0" y="21600"/>
                  </a:lnTo>
                  <a:lnTo>
                    <a:pt x="8893" y="21600"/>
                  </a:lnTo>
                  <a:lnTo>
                    <a:pt x="8893" y="12124"/>
                  </a:lnTo>
                  <a:cubicBezTo>
                    <a:pt x="8893" y="7246"/>
                    <a:pt x="12962" y="4319"/>
                    <a:pt x="21600" y="4319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651" name="Google Shape;1024;p79"/>
            <p:cNvSpPr/>
            <p:nvPr/>
          </p:nvSpPr>
          <p:spPr>
            <a:xfrm>
              <a:off x="903822" y="101258"/>
              <a:ext cx="132198" cy="145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481" y="0"/>
                  </a:moveTo>
                  <a:cubicBezTo>
                    <a:pt x="10110" y="0"/>
                    <a:pt x="7201" y="1532"/>
                    <a:pt x="5822" y="4319"/>
                  </a:cubicBezTo>
                  <a:lnTo>
                    <a:pt x="5516" y="4319"/>
                  </a:lnTo>
                  <a:lnTo>
                    <a:pt x="4750" y="418"/>
                  </a:lnTo>
                  <a:lnTo>
                    <a:pt x="0" y="418"/>
                  </a:lnTo>
                  <a:lnTo>
                    <a:pt x="0" y="21600"/>
                  </a:lnTo>
                  <a:lnTo>
                    <a:pt x="5516" y="21600"/>
                  </a:lnTo>
                  <a:lnTo>
                    <a:pt x="5516" y="10452"/>
                  </a:lnTo>
                  <a:cubicBezTo>
                    <a:pt x="5516" y="6689"/>
                    <a:pt x="7660" y="4181"/>
                    <a:pt x="11338" y="4181"/>
                  </a:cubicBezTo>
                  <a:cubicBezTo>
                    <a:pt x="14401" y="4181"/>
                    <a:pt x="16086" y="5714"/>
                    <a:pt x="16086" y="9198"/>
                  </a:cubicBezTo>
                  <a:lnTo>
                    <a:pt x="16086" y="21600"/>
                  </a:lnTo>
                  <a:lnTo>
                    <a:pt x="21600" y="21600"/>
                  </a:lnTo>
                  <a:lnTo>
                    <a:pt x="21600" y="8780"/>
                  </a:lnTo>
                  <a:cubicBezTo>
                    <a:pt x="21600" y="3484"/>
                    <a:pt x="18844" y="0"/>
                    <a:pt x="1348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652" name="Google Shape;1025;p79"/>
            <p:cNvSpPr/>
            <p:nvPr/>
          </p:nvSpPr>
          <p:spPr>
            <a:xfrm>
              <a:off x="1059459" y="49688"/>
              <a:ext cx="32821" cy="1968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3909"/>
                  </a:lnTo>
                  <a:lnTo>
                    <a:pt x="21600" y="3909"/>
                  </a:lnTo>
                  <a:lnTo>
                    <a:pt x="21600" y="0"/>
                  </a:lnTo>
                  <a:close/>
                  <a:moveTo>
                    <a:pt x="0" y="5966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596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653" name="Google Shape;1026;p79"/>
            <p:cNvSpPr/>
            <p:nvPr/>
          </p:nvSpPr>
          <p:spPr>
            <a:xfrm>
              <a:off x="1118528" y="101258"/>
              <a:ext cx="131270" cy="145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577" y="0"/>
                  </a:moveTo>
                  <a:cubicBezTo>
                    <a:pt x="10029" y="0"/>
                    <a:pt x="7252" y="1532"/>
                    <a:pt x="5863" y="4319"/>
                  </a:cubicBezTo>
                  <a:lnTo>
                    <a:pt x="5400" y="4319"/>
                  </a:lnTo>
                  <a:lnTo>
                    <a:pt x="4783" y="418"/>
                  </a:lnTo>
                  <a:lnTo>
                    <a:pt x="0" y="418"/>
                  </a:lnTo>
                  <a:lnTo>
                    <a:pt x="0" y="21600"/>
                  </a:lnTo>
                  <a:lnTo>
                    <a:pt x="5400" y="21600"/>
                  </a:lnTo>
                  <a:lnTo>
                    <a:pt x="5400" y="10452"/>
                  </a:lnTo>
                  <a:cubicBezTo>
                    <a:pt x="5400" y="6689"/>
                    <a:pt x="7714" y="4181"/>
                    <a:pt x="11263" y="4181"/>
                  </a:cubicBezTo>
                  <a:cubicBezTo>
                    <a:pt x="14348" y="4181"/>
                    <a:pt x="16200" y="5714"/>
                    <a:pt x="16200" y="9198"/>
                  </a:cubicBezTo>
                  <a:lnTo>
                    <a:pt x="16200" y="21600"/>
                  </a:lnTo>
                  <a:lnTo>
                    <a:pt x="21600" y="21600"/>
                  </a:lnTo>
                  <a:lnTo>
                    <a:pt x="21600" y="8780"/>
                  </a:lnTo>
                  <a:cubicBezTo>
                    <a:pt x="21600" y="3484"/>
                    <a:pt x="18977" y="0"/>
                    <a:pt x="1357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654" name="Google Shape;1027;p79"/>
            <p:cNvSpPr/>
            <p:nvPr/>
          </p:nvSpPr>
          <p:spPr>
            <a:xfrm>
              <a:off x="1263856" y="101258"/>
              <a:ext cx="140638" cy="1921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3161"/>
                  </a:moveTo>
                  <a:cubicBezTo>
                    <a:pt x="13968" y="3161"/>
                    <a:pt x="16417" y="4952"/>
                    <a:pt x="16417" y="7376"/>
                  </a:cubicBezTo>
                  <a:lnTo>
                    <a:pt x="16417" y="8534"/>
                  </a:lnTo>
                  <a:cubicBezTo>
                    <a:pt x="16417" y="10853"/>
                    <a:pt x="14111" y="12644"/>
                    <a:pt x="10800" y="12644"/>
                  </a:cubicBezTo>
                  <a:cubicBezTo>
                    <a:pt x="7776" y="12644"/>
                    <a:pt x="5328" y="11063"/>
                    <a:pt x="5328" y="7903"/>
                  </a:cubicBezTo>
                  <a:cubicBezTo>
                    <a:pt x="5328" y="4847"/>
                    <a:pt x="7776" y="3161"/>
                    <a:pt x="10800" y="3161"/>
                  </a:cubicBezTo>
                  <a:close/>
                  <a:moveTo>
                    <a:pt x="9217" y="0"/>
                  </a:moveTo>
                  <a:cubicBezTo>
                    <a:pt x="3600" y="0"/>
                    <a:pt x="0" y="3266"/>
                    <a:pt x="0" y="7797"/>
                  </a:cubicBezTo>
                  <a:cubicBezTo>
                    <a:pt x="0" y="12539"/>
                    <a:pt x="3744" y="15700"/>
                    <a:pt x="9072" y="15700"/>
                  </a:cubicBezTo>
                  <a:cubicBezTo>
                    <a:pt x="12383" y="15700"/>
                    <a:pt x="14976" y="14436"/>
                    <a:pt x="16128" y="12644"/>
                  </a:cubicBezTo>
                  <a:lnTo>
                    <a:pt x="16417" y="12644"/>
                  </a:lnTo>
                  <a:lnTo>
                    <a:pt x="16417" y="15383"/>
                  </a:lnTo>
                  <a:cubicBezTo>
                    <a:pt x="16417" y="17491"/>
                    <a:pt x="14544" y="18860"/>
                    <a:pt x="10944" y="18860"/>
                  </a:cubicBezTo>
                  <a:cubicBezTo>
                    <a:pt x="8065" y="18860"/>
                    <a:pt x="6193" y="18123"/>
                    <a:pt x="6048" y="16753"/>
                  </a:cubicBezTo>
                  <a:lnTo>
                    <a:pt x="1007" y="16753"/>
                  </a:lnTo>
                  <a:cubicBezTo>
                    <a:pt x="1296" y="19599"/>
                    <a:pt x="5041" y="21600"/>
                    <a:pt x="10944" y="21600"/>
                  </a:cubicBezTo>
                  <a:cubicBezTo>
                    <a:pt x="17280" y="21600"/>
                    <a:pt x="21600" y="19177"/>
                    <a:pt x="21600" y="14961"/>
                  </a:cubicBezTo>
                  <a:lnTo>
                    <a:pt x="21600" y="316"/>
                  </a:lnTo>
                  <a:lnTo>
                    <a:pt x="17135" y="316"/>
                  </a:lnTo>
                  <a:lnTo>
                    <a:pt x="16704" y="3161"/>
                  </a:lnTo>
                  <a:lnTo>
                    <a:pt x="16417" y="3161"/>
                  </a:lnTo>
                  <a:cubicBezTo>
                    <a:pt x="15265" y="1053"/>
                    <a:pt x="12528" y="0"/>
                    <a:pt x="921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655" name="Google Shape;1028;p79"/>
            <p:cNvSpPr/>
            <p:nvPr/>
          </p:nvSpPr>
          <p:spPr>
            <a:xfrm>
              <a:off x="1471062" y="47819"/>
              <a:ext cx="178137" cy="200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186" y="2725"/>
                  </a:moveTo>
                  <a:cubicBezTo>
                    <a:pt x="9663" y="2725"/>
                    <a:pt x="10686" y="3532"/>
                    <a:pt x="10686" y="4743"/>
                  </a:cubicBezTo>
                  <a:cubicBezTo>
                    <a:pt x="10686" y="5753"/>
                    <a:pt x="10119" y="6762"/>
                    <a:pt x="8072" y="8277"/>
                  </a:cubicBezTo>
                  <a:lnTo>
                    <a:pt x="7844" y="8277"/>
                  </a:lnTo>
                  <a:cubicBezTo>
                    <a:pt x="6139" y="6863"/>
                    <a:pt x="5570" y="5854"/>
                    <a:pt x="5570" y="4844"/>
                  </a:cubicBezTo>
                  <a:cubicBezTo>
                    <a:pt x="5570" y="3532"/>
                    <a:pt x="6594" y="2725"/>
                    <a:pt x="8186" y="2725"/>
                  </a:cubicBezTo>
                  <a:close/>
                  <a:moveTo>
                    <a:pt x="7162" y="12112"/>
                  </a:moveTo>
                  <a:lnTo>
                    <a:pt x="12392" y="17259"/>
                  </a:lnTo>
                  <a:cubicBezTo>
                    <a:pt x="11483" y="18067"/>
                    <a:pt x="9891" y="18673"/>
                    <a:pt x="8072" y="18673"/>
                  </a:cubicBezTo>
                  <a:cubicBezTo>
                    <a:pt x="5684" y="18673"/>
                    <a:pt x="4092" y="17562"/>
                    <a:pt x="4092" y="15644"/>
                  </a:cubicBezTo>
                  <a:cubicBezTo>
                    <a:pt x="4092" y="14433"/>
                    <a:pt x="4775" y="13222"/>
                    <a:pt x="7162" y="12112"/>
                  </a:cubicBezTo>
                  <a:close/>
                  <a:moveTo>
                    <a:pt x="8186" y="0"/>
                  </a:moveTo>
                  <a:cubicBezTo>
                    <a:pt x="4206" y="0"/>
                    <a:pt x="1705" y="2019"/>
                    <a:pt x="1705" y="4946"/>
                  </a:cubicBezTo>
                  <a:cubicBezTo>
                    <a:pt x="1705" y="6662"/>
                    <a:pt x="2502" y="7873"/>
                    <a:pt x="4889" y="9891"/>
                  </a:cubicBezTo>
                  <a:lnTo>
                    <a:pt x="4889" y="10093"/>
                  </a:lnTo>
                  <a:cubicBezTo>
                    <a:pt x="1592" y="11809"/>
                    <a:pt x="0" y="13626"/>
                    <a:pt x="0" y="16149"/>
                  </a:cubicBezTo>
                  <a:cubicBezTo>
                    <a:pt x="0" y="19681"/>
                    <a:pt x="3183" y="21600"/>
                    <a:pt x="7617" y="21600"/>
                  </a:cubicBezTo>
                  <a:cubicBezTo>
                    <a:pt x="10231" y="21600"/>
                    <a:pt x="12961" y="20893"/>
                    <a:pt x="14666" y="19480"/>
                  </a:cubicBezTo>
                  <a:lnTo>
                    <a:pt x="16598" y="21398"/>
                  </a:lnTo>
                  <a:lnTo>
                    <a:pt x="21600" y="21398"/>
                  </a:lnTo>
                  <a:lnTo>
                    <a:pt x="17280" y="17158"/>
                  </a:lnTo>
                  <a:cubicBezTo>
                    <a:pt x="18417" y="15543"/>
                    <a:pt x="19555" y="13222"/>
                    <a:pt x="20009" y="11204"/>
                  </a:cubicBezTo>
                  <a:lnTo>
                    <a:pt x="16484" y="10396"/>
                  </a:lnTo>
                  <a:cubicBezTo>
                    <a:pt x="16144" y="11809"/>
                    <a:pt x="15689" y="13323"/>
                    <a:pt x="14892" y="14837"/>
                  </a:cubicBezTo>
                  <a:lnTo>
                    <a:pt x="10231" y="10396"/>
                  </a:lnTo>
                  <a:lnTo>
                    <a:pt x="10231" y="10194"/>
                  </a:lnTo>
                  <a:cubicBezTo>
                    <a:pt x="13302" y="8277"/>
                    <a:pt x="14552" y="6762"/>
                    <a:pt x="14552" y="4743"/>
                  </a:cubicBezTo>
                  <a:cubicBezTo>
                    <a:pt x="14552" y="1917"/>
                    <a:pt x="12050" y="0"/>
                    <a:pt x="818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656" name="Google Shape;1029;p79"/>
            <p:cNvSpPr/>
            <p:nvPr/>
          </p:nvSpPr>
          <p:spPr>
            <a:xfrm>
              <a:off x="1712958" y="50629"/>
              <a:ext cx="167827" cy="195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533" y="3411"/>
                  </a:moveTo>
                  <a:cubicBezTo>
                    <a:pt x="13877" y="3411"/>
                    <a:pt x="16772" y="5581"/>
                    <a:pt x="16772" y="10749"/>
                  </a:cubicBezTo>
                  <a:cubicBezTo>
                    <a:pt x="16772" y="15813"/>
                    <a:pt x="13998" y="18189"/>
                    <a:pt x="9533" y="18189"/>
                  </a:cubicBezTo>
                  <a:lnTo>
                    <a:pt x="4465" y="18189"/>
                  </a:lnTo>
                  <a:lnTo>
                    <a:pt x="4465" y="3411"/>
                  </a:ln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10137" y="21600"/>
                  </a:lnTo>
                  <a:cubicBezTo>
                    <a:pt x="17497" y="21600"/>
                    <a:pt x="21600" y="17157"/>
                    <a:pt x="21600" y="10749"/>
                  </a:cubicBezTo>
                  <a:cubicBezTo>
                    <a:pt x="21600" y="4341"/>
                    <a:pt x="17497" y="0"/>
                    <a:pt x="1013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657" name="Google Shape;1030;p79"/>
            <p:cNvSpPr/>
            <p:nvPr/>
          </p:nvSpPr>
          <p:spPr>
            <a:xfrm>
              <a:off x="1889224" y="101258"/>
              <a:ext cx="135008" cy="147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9" y="3714"/>
                  </a:moveTo>
                  <a:cubicBezTo>
                    <a:pt x="14100" y="3714"/>
                    <a:pt x="16050" y="5503"/>
                    <a:pt x="16050" y="8530"/>
                  </a:cubicBezTo>
                  <a:lnTo>
                    <a:pt x="5400" y="8530"/>
                  </a:lnTo>
                  <a:cubicBezTo>
                    <a:pt x="5550" y="5641"/>
                    <a:pt x="7649" y="3714"/>
                    <a:pt x="10799" y="3714"/>
                  </a:cubicBezTo>
                  <a:close/>
                  <a:moveTo>
                    <a:pt x="10950" y="0"/>
                  </a:moveTo>
                  <a:cubicBezTo>
                    <a:pt x="4350" y="0"/>
                    <a:pt x="0" y="4264"/>
                    <a:pt x="0" y="10869"/>
                  </a:cubicBezTo>
                  <a:cubicBezTo>
                    <a:pt x="0" y="17334"/>
                    <a:pt x="4501" y="21600"/>
                    <a:pt x="11100" y="21600"/>
                  </a:cubicBezTo>
                  <a:cubicBezTo>
                    <a:pt x="16650" y="21600"/>
                    <a:pt x="20850" y="18849"/>
                    <a:pt x="21600" y="14859"/>
                  </a:cubicBezTo>
                  <a:lnTo>
                    <a:pt x="16351" y="14859"/>
                  </a:lnTo>
                  <a:cubicBezTo>
                    <a:pt x="15749" y="16510"/>
                    <a:pt x="13801" y="17884"/>
                    <a:pt x="11100" y="17884"/>
                  </a:cubicBezTo>
                  <a:cubicBezTo>
                    <a:pt x="7500" y="17884"/>
                    <a:pt x="5249" y="15683"/>
                    <a:pt x="5249" y="11970"/>
                  </a:cubicBezTo>
                  <a:lnTo>
                    <a:pt x="21150" y="11970"/>
                  </a:lnTo>
                  <a:cubicBezTo>
                    <a:pt x="21301" y="11281"/>
                    <a:pt x="21450" y="10181"/>
                    <a:pt x="21450" y="9492"/>
                  </a:cubicBezTo>
                  <a:cubicBezTo>
                    <a:pt x="21450" y="3714"/>
                    <a:pt x="17551" y="0"/>
                    <a:pt x="1095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658" name="Google Shape;1031;p79"/>
            <p:cNvSpPr/>
            <p:nvPr/>
          </p:nvSpPr>
          <p:spPr>
            <a:xfrm>
              <a:off x="2017672" y="104067"/>
              <a:ext cx="139698" cy="142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7683" y="21600"/>
                  </a:lnTo>
                  <a:lnTo>
                    <a:pt x="14061" y="21600"/>
                  </a:lnTo>
                  <a:lnTo>
                    <a:pt x="21600" y="0"/>
                  </a:lnTo>
                  <a:lnTo>
                    <a:pt x="16091" y="0"/>
                  </a:lnTo>
                  <a:lnTo>
                    <a:pt x="12901" y="9947"/>
                  </a:lnTo>
                  <a:lnTo>
                    <a:pt x="11018" y="16910"/>
                  </a:lnTo>
                  <a:lnTo>
                    <a:pt x="10727" y="16910"/>
                  </a:lnTo>
                  <a:lnTo>
                    <a:pt x="8697" y="9947"/>
                  </a:lnTo>
                  <a:lnTo>
                    <a:pt x="5653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659" name="Google Shape;1032;p79"/>
            <p:cNvSpPr/>
            <p:nvPr/>
          </p:nvSpPr>
          <p:spPr>
            <a:xfrm>
              <a:off x="2151739" y="101258"/>
              <a:ext cx="134079" cy="147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76" y="3714"/>
                  </a:moveTo>
                  <a:cubicBezTo>
                    <a:pt x="14199" y="3714"/>
                    <a:pt x="16163" y="5503"/>
                    <a:pt x="16163" y="8530"/>
                  </a:cubicBezTo>
                  <a:lnTo>
                    <a:pt x="5287" y="8530"/>
                  </a:lnTo>
                  <a:cubicBezTo>
                    <a:pt x="5439" y="5641"/>
                    <a:pt x="7704" y="3714"/>
                    <a:pt x="10876" y="3714"/>
                  </a:cubicBezTo>
                  <a:close/>
                  <a:moveTo>
                    <a:pt x="11027" y="0"/>
                  </a:moveTo>
                  <a:cubicBezTo>
                    <a:pt x="4380" y="0"/>
                    <a:pt x="0" y="4264"/>
                    <a:pt x="0" y="10869"/>
                  </a:cubicBezTo>
                  <a:cubicBezTo>
                    <a:pt x="0" y="17334"/>
                    <a:pt x="4380" y="21600"/>
                    <a:pt x="11027" y="21600"/>
                  </a:cubicBezTo>
                  <a:cubicBezTo>
                    <a:pt x="16616" y="21600"/>
                    <a:pt x="20844" y="18849"/>
                    <a:pt x="21600" y="14859"/>
                  </a:cubicBezTo>
                  <a:lnTo>
                    <a:pt x="16313" y="14859"/>
                  </a:lnTo>
                  <a:cubicBezTo>
                    <a:pt x="15860" y="16510"/>
                    <a:pt x="13896" y="17884"/>
                    <a:pt x="11027" y="17884"/>
                  </a:cubicBezTo>
                  <a:cubicBezTo>
                    <a:pt x="7552" y="17884"/>
                    <a:pt x="5287" y="15683"/>
                    <a:pt x="5287" y="11970"/>
                  </a:cubicBezTo>
                  <a:lnTo>
                    <a:pt x="21299" y="11970"/>
                  </a:lnTo>
                  <a:cubicBezTo>
                    <a:pt x="21449" y="11281"/>
                    <a:pt x="21600" y="10181"/>
                    <a:pt x="21600" y="9492"/>
                  </a:cubicBezTo>
                  <a:cubicBezTo>
                    <a:pt x="21600" y="3714"/>
                    <a:pt x="17523" y="0"/>
                    <a:pt x="1102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660" name="Google Shape;1033;p79"/>
            <p:cNvSpPr/>
            <p:nvPr/>
          </p:nvSpPr>
          <p:spPr>
            <a:xfrm>
              <a:off x="2301756" y="47819"/>
              <a:ext cx="33750" cy="19875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661" name="Google Shape;1034;p79"/>
            <p:cNvSpPr/>
            <p:nvPr/>
          </p:nvSpPr>
          <p:spPr>
            <a:xfrm>
              <a:off x="2349576" y="101258"/>
              <a:ext cx="139698" cy="147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27" y="4128"/>
                  </a:moveTo>
                  <a:cubicBezTo>
                    <a:pt x="14352" y="4128"/>
                    <a:pt x="16382" y="6741"/>
                    <a:pt x="16382" y="10731"/>
                  </a:cubicBezTo>
                  <a:cubicBezTo>
                    <a:pt x="16382" y="14859"/>
                    <a:pt x="14206" y="17472"/>
                    <a:pt x="10727" y="17472"/>
                  </a:cubicBezTo>
                  <a:cubicBezTo>
                    <a:pt x="7248" y="17472"/>
                    <a:pt x="5218" y="14859"/>
                    <a:pt x="5218" y="10869"/>
                  </a:cubicBezTo>
                  <a:cubicBezTo>
                    <a:pt x="5218" y="6741"/>
                    <a:pt x="7392" y="4128"/>
                    <a:pt x="10727" y="4128"/>
                  </a:cubicBezTo>
                  <a:close/>
                  <a:moveTo>
                    <a:pt x="10873" y="0"/>
                  </a:moveTo>
                  <a:cubicBezTo>
                    <a:pt x="4348" y="0"/>
                    <a:pt x="0" y="4402"/>
                    <a:pt x="0" y="10869"/>
                  </a:cubicBezTo>
                  <a:cubicBezTo>
                    <a:pt x="0" y="17198"/>
                    <a:pt x="4348" y="21600"/>
                    <a:pt x="10873" y="21600"/>
                  </a:cubicBezTo>
                  <a:cubicBezTo>
                    <a:pt x="17251" y="21600"/>
                    <a:pt x="21600" y="17198"/>
                    <a:pt x="21600" y="10869"/>
                  </a:cubicBezTo>
                  <a:cubicBezTo>
                    <a:pt x="21600" y="4402"/>
                    <a:pt x="17251" y="0"/>
                    <a:pt x="1087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662" name="Google Shape;1035;p79"/>
            <p:cNvSpPr/>
            <p:nvPr/>
          </p:nvSpPr>
          <p:spPr>
            <a:xfrm>
              <a:off x="2505213" y="101258"/>
              <a:ext cx="142508" cy="189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3208"/>
                  </a:moveTo>
                  <a:cubicBezTo>
                    <a:pt x="14211" y="3208"/>
                    <a:pt x="16485" y="5025"/>
                    <a:pt x="16485" y="8340"/>
                  </a:cubicBezTo>
                  <a:cubicBezTo>
                    <a:pt x="16485" y="11549"/>
                    <a:pt x="14494" y="13687"/>
                    <a:pt x="10801" y="13687"/>
                  </a:cubicBezTo>
                  <a:cubicBezTo>
                    <a:pt x="7389" y="13687"/>
                    <a:pt x="5115" y="11762"/>
                    <a:pt x="5115" y="9196"/>
                  </a:cubicBezTo>
                  <a:lnTo>
                    <a:pt x="5115" y="7698"/>
                  </a:lnTo>
                  <a:cubicBezTo>
                    <a:pt x="5115" y="5132"/>
                    <a:pt x="7389" y="3208"/>
                    <a:pt x="10801" y="3208"/>
                  </a:cubicBezTo>
                  <a:close/>
                  <a:moveTo>
                    <a:pt x="12647" y="0"/>
                  </a:moveTo>
                  <a:cubicBezTo>
                    <a:pt x="9237" y="0"/>
                    <a:pt x="6537" y="1283"/>
                    <a:pt x="5400" y="3208"/>
                  </a:cubicBezTo>
                  <a:lnTo>
                    <a:pt x="5115" y="3208"/>
                  </a:lnTo>
                  <a:lnTo>
                    <a:pt x="4547" y="320"/>
                  </a:lnTo>
                  <a:lnTo>
                    <a:pt x="0" y="320"/>
                  </a:lnTo>
                  <a:lnTo>
                    <a:pt x="0" y="21600"/>
                  </a:lnTo>
                  <a:lnTo>
                    <a:pt x="5115" y="21600"/>
                  </a:lnTo>
                  <a:lnTo>
                    <a:pt x="5115" y="13580"/>
                  </a:lnTo>
                  <a:lnTo>
                    <a:pt x="5400" y="13580"/>
                  </a:lnTo>
                  <a:cubicBezTo>
                    <a:pt x="6395" y="15505"/>
                    <a:pt x="9094" y="16788"/>
                    <a:pt x="12506" y="16788"/>
                  </a:cubicBezTo>
                  <a:cubicBezTo>
                    <a:pt x="17906" y="16788"/>
                    <a:pt x="21600" y="13687"/>
                    <a:pt x="21600" y="8340"/>
                  </a:cubicBezTo>
                  <a:cubicBezTo>
                    <a:pt x="21600" y="3208"/>
                    <a:pt x="18190" y="0"/>
                    <a:pt x="1264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663" name="Google Shape;1036;p79"/>
            <p:cNvSpPr/>
            <p:nvPr/>
          </p:nvSpPr>
          <p:spPr>
            <a:xfrm>
              <a:off x="2663659" y="101258"/>
              <a:ext cx="212838" cy="145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802" y="0"/>
                  </a:moveTo>
                  <a:cubicBezTo>
                    <a:pt x="5805" y="0"/>
                    <a:pt x="4472" y="1393"/>
                    <a:pt x="3520" y="4319"/>
                  </a:cubicBezTo>
                  <a:lnTo>
                    <a:pt x="3331" y="4319"/>
                  </a:lnTo>
                  <a:lnTo>
                    <a:pt x="2950" y="418"/>
                  </a:lnTo>
                  <a:lnTo>
                    <a:pt x="0" y="418"/>
                  </a:lnTo>
                  <a:lnTo>
                    <a:pt x="0" y="21600"/>
                  </a:lnTo>
                  <a:lnTo>
                    <a:pt x="3331" y="21600"/>
                  </a:lnTo>
                  <a:lnTo>
                    <a:pt x="3331" y="9895"/>
                  </a:lnTo>
                  <a:cubicBezTo>
                    <a:pt x="3331" y="6549"/>
                    <a:pt x="4472" y="4181"/>
                    <a:pt x="6471" y="4181"/>
                  </a:cubicBezTo>
                  <a:cubicBezTo>
                    <a:pt x="8184" y="4181"/>
                    <a:pt x="9135" y="5714"/>
                    <a:pt x="9135" y="9198"/>
                  </a:cubicBezTo>
                  <a:lnTo>
                    <a:pt x="9135" y="21600"/>
                  </a:lnTo>
                  <a:lnTo>
                    <a:pt x="12465" y="21600"/>
                  </a:lnTo>
                  <a:lnTo>
                    <a:pt x="12465" y="9895"/>
                  </a:lnTo>
                  <a:cubicBezTo>
                    <a:pt x="12465" y="6549"/>
                    <a:pt x="13416" y="4181"/>
                    <a:pt x="15605" y="4181"/>
                  </a:cubicBezTo>
                  <a:cubicBezTo>
                    <a:pt x="17317" y="4181"/>
                    <a:pt x="18269" y="5714"/>
                    <a:pt x="18269" y="9198"/>
                  </a:cubicBezTo>
                  <a:lnTo>
                    <a:pt x="18269" y="21600"/>
                  </a:lnTo>
                  <a:lnTo>
                    <a:pt x="21600" y="21600"/>
                  </a:lnTo>
                  <a:lnTo>
                    <a:pt x="21600" y="8780"/>
                  </a:lnTo>
                  <a:cubicBezTo>
                    <a:pt x="21600" y="3484"/>
                    <a:pt x="19982" y="0"/>
                    <a:pt x="16937" y="0"/>
                  </a:cubicBezTo>
                  <a:cubicBezTo>
                    <a:pt x="14938" y="0"/>
                    <a:pt x="13131" y="1393"/>
                    <a:pt x="12275" y="4459"/>
                  </a:cubicBezTo>
                  <a:lnTo>
                    <a:pt x="11989" y="4459"/>
                  </a:lnTo>
                  <a:cubicBezTo>
                    <a:pt x="11324" y="1672"/>
                    <a:pt x="9896" y="0"/>
                    <a:pt x="780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664" name="Google Shape;1037;p79"/>
            <p:cNvSpPr/>
            <p:nvPr/>
          </p:nvSpPr>
          <p:spPr>
            <a:xfrm>
              <a:off x="2890555" y="101258"/>
              <a:ext cx="135008" cy="147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50" y="3714"/>
                  </a:moveTo>
                  <a:cubicBezTo>
                    <a:pt x="14100" y="3714"/>
                    <a:pt x="16050" y="5503"/>
                    <a:pt x="16200" y="8530"/>
                  </a:cubicBezTo>
                  <a:lnTo>
                    <a:pt x="5400" y="8530"/>
                  </a:lnTo>
                  <a:cubicBezTo>
                    <a:pt x="5550" y="5641"/>
                    <a:pt x="7651" y="3714"/>
                    <a:pt x="10950" y="3714"/>
                  </a:cubicBezTo>
                  <a:close/>
                  <a:moveTo>
                    <a:pt x="10950" y="0"/>
                  </a:moveTo>
                  <a:cubicBezTo>
                    <a:pt x="4501" y="0"/>
                    <a:pt x="0" y="4264"/>
                    <a:pt x="0" y="10869"/>
                  </a:cubicBezTo>
                  <a:cubicBezTo>
                    <a:pt x="0" y="17334"/>
                    <a:pt x="4501" y="21600"/>
                    <a:pt x="11100" y="21600"/>
                  </a:cubicBezTo>
                  <a:cubicBezTo>
                    <a:pt x="16650" y="21600"/>
                    <a:pt x="20851" y="18849"/>
                    <a:pt x="21600" y="14859"/>
                  </a:cubicBezTo>
                  <a:lnTo>
                    <a:pt x="16351" y="14859"/>
                  </a:lnTo>
                  <a:cubicBezTo>
                    <a:pt x="15751" y="16510"/>
                    <a:pt x="13801" y="17884"/>
                    <a:pt x="11100" y="17884"/>
                  </a:cubicBezTo>
                  <a:cubicBezTo>
                    <a:pt x="7500" y="17884"/>
                    <a:pt x="5251" y="15683"/>
                    <a:pt x="5400" y="11970"/>
                  </a:cubicBezTo>
                  <a:lnTo>
                    <a:pt x="21301" y="11970"/>
                  </a:lnTo>
                  <a:cubicBezTo>
                    <a:pt x="21451" y="11281"/>
                    <a:pt x="21451" y="10181"/>
                    <a:pt x="21451" y="9492"/>
                  </a:cubicBezTo>
                  <a:cubicBezTo>
                    <a:pt x="21451" y="3714"/>
                    <a:pt x="17551" y="0"/>
                    <a:pt x="1095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665" name="Google Shape;1038;p79"/>
            <p:cNvSpPr/>
            <p:nvPr/>
          </p:nvSpPr>
          <p:spPr>
            <a:xfrm>
              <a:off x="3041502" y="101258"/>
              <a:ext cx="132198" cy="145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481" y="0"/>
                  </a:moveTo>
                  <a:cubicBezTo>
                    <a:pt x="10110" y="0"/>
                    <a:pt x="7201" y="1532"/>
                    <a:pt x="5822" y="4319"/>
                  </a:cubicBezTo>
                  <a:lnTo>
                    <a:pt x="5363" y="4319"/>
                  </a:lnTo>
                  <a:lnTo>
                    <a:pt x="4750" y="418"/>
                  </a:lnTo>
                  <a:lnTo>
                    <a:pt x="0" y="418"/>
                  </a:lnTo>
                  <a:lnTo>
                    <a:pt x="0" y="21600"/>
                  </a:lnTo>
                  <a:lnTo>
                    <a:pt x="5363" y="21600"/>
                  </a:lnTo>
                  <a:lnTo>
                    <a:pt x="5363" y="10452"/>
                  </a:lnTo>
                  <a:cubicBezTo>
                    <a:pt x="5363" y="6689"/>
                    <a:pt x="7660" y="4181"/>
                    <a:pt x="11338" y="4181"/>
                  </a:cubicBezTo>
                  <a:cubicBezTo>
                    <a:pt x="14401" y="4181"/>
                    <a:pt x="16086" y="5714"/>
                    <a:pt x="16086" y="9198"/>
                  </a:cubicBezTo>
                  <a:lnTo>
                    <a:pt x="16086" y="21600"/>
                  </a:lnTo>
                  <a:lnTo>
                    <a:pt x="21600" y="21600"/>
                  </a:lnTo>
                  <a:lnTo>
                    <a:pt x="21600" y="8780"/>
                  </a:lnTo>
                  <a:cubicBezTo>
                    <a:pt x="21600" y="3484"/>
                    <a:pt x="18844" y="0"/>
                    <a:pt x="1348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666" name="Google Shape;1039;p79"/>
            <p:cNvSpPr/>
            <p:nvPr/>
          </p:nvSpPr>
          <p:spPr>
            <a:xfrm>
              <a:off x="3178390" y="52498"/>
              <a:ext cx="87199" cy="195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936" y="0"/>
                  </a:moveTo>
                  <a:lnTo>
                    <a:pt x="5806" y="1447"/>
                  </a:lnTo>
                  <a:lnTo>
                    <a:pt x="5806" y="5684"/>
                  </a:lnTo>
                  <a:lnTo>
                    <a:pt x="0" y="5684"/>
                  </a:lnTo>
                  <a:lnTo>
                    <a:pt x="0" y="8681"/>
                  </a:lnTo>
                  <a:lnTo>
                    <a:pt x="5806" y="8681"/>
                  </a:lnTo>
                  <a:lnTo>
                    <a:pt x="5806" y="16742"/>
                  </a:lnTo>
                  <a:cubicBezTo>
                    <a:pt x="5806" y="19326"/>
                    <a:pt x="7434" y="21600"/>
                    <a:pt x="16257" y="21600"/>
                  </a:cubicBezTo>
                  <a:cubicBezTo>
                    <a:pt x="18117" y="21600"/>
                    <a:pt x="19742" y="21496"/>
                    <a:pt x="21600" y="21393"/>
                  </a:cubicBezTo>
                  <a:lnTo>
                    <a:pt x="21600" y="18396"/>
                  </a:lnTo>
                  <a:cubicBezTo>
                    <a:pt x="21134" y="18499"/>
                    <a:pt x="19509" y="18603"/>
                    <a:pt x="18580" y="18603"/>
                  </a:cubicBezTo>
                  <a:cubicBezTo>
                    <a:pt x="14632" y="18603"/>
                    <a:pt x="13936" y="17569"/>
                    <a:pt x="13936" y="16329"/>
                  </a:cubicBezTo>
                  <a:lnTo>
                    <a:pt x="13936" y="8681"/>
                  </a:lnTo>
                  <a:lnTo>
                    <a:pt x="21600" y="8681"/>
                  </a:lnTo>
                  <a:lnTo>
                    <a:pt x="21600" y="5684"/>
                  </a:lnTo>
                  <a:lnTo>
                    <a:pt x="13936" y="5684"/>
                  </a:lnTo>
                  <a:lnTo>
                    <a:pt x="1393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667" name="Google Shape;1040;p79"/>
            <p:cNvSpPr/>
            <p:nvPr/>
          </p:nvSpPr>
          <p:spPr>
            <a:xfrm>
              <a:off x="0" y="0"/>
              <a:ext cx="298156" cy="292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3" fill="norm" stroke="1" extrusionOk="0">
                  <a:moveTo>
                    <a:pt x="10800" y="0"/>
                  </a:moveTo>
                  <a:cubicBezTo>
                    <a:pt x="4823" y="0"/>
                    <a:pt x="0" y="4953"/>
                    <a:pt x="0" y="11006"/>
                  </a:cubicBezTo>
                  <a:cubicBezTo>
                    <a:pt x="0" y="15890"/>
                    <a:pt x="3125" y="20017"/>
                    <a:pt x="7404" y="21462"/>
                  </a:cubicBezTo>
                  <a:cubicBezTo>
                    <a:pt x="7947" y="21600"/>
                    <a:pt x="8151" y="21256"/>
                    <a:pt x="8151" y="20981"/>
                  </a:cubicBezTo>
                  <a:cubicBezTo>
                    <a:pt x="8151" y="20706"/>
                    <a:pt x="8083" y="19811"/>
                    <a:pt x="8083" y="18917"/>
                  </a:cubicBezTo>
                  <a:cubicBezTo>
                    <a:pt x="5094" y="19536"/>
                    <a:pt x="4483" y="17610"/>
                    <a:pt x="4483" y="17610"/>
                  </a:cubicBezTo>
                  <a:cubicBezTo>
                    <a:pt x="4008" y="16303"/>
                    <a:pt x="3260" y="15959"/>
                    <a:pt x="3260" y="15959"/>
                  </a:cubicBezTo>
                  <a:cubicBezTo>
                    <a:pt x="2310" y="15340"/>
                    <a:pt x="3328" y="15340"/>
                    <a:pt x="3328" y="15340"/>
                  </a:cubicBezTo>
                  <a:cubicBezTo>
                    <a:pt x="4415" y="15409"/>
                    <a:pt x="5026" y="16441"/>
                    <a:pt x="5026" y="16441"/>
                  </a:cubicBezTo>
                  <a:cubicBezTo>
                    <a:pt x="5977" y="18091"/>
                    <a:pt x="7539" y="17610"/>
                    <a:pt x="8151" y="17335"/>
                  </a:cubicBezTo>
                  <a:cubicBezTo>
                    <a:pt x="8219" y="16647"/>
                    <a:pt x="8559" y="16166"/>
                    <a:pt x="8830" y="15890"/>
                  </a:cubicBezTo>
                  <a:cubicBezTo>
                    <a:pt x="6453" y="15615"/>
                    <a:pt x="3940" y="14652"/>
                    <a:pt x="3940" y="10456"/>
                  </a:cubicBezTo>
                  <a:cubicBezTo>
                    <a:pt x="3940" y="9218"/>
                    <a:pt x="4347" y="8255"/>
                    <a:pt x="5026" y="7498"/>
                  </a:cubicBezTo>
                  <a:cubicBezTo>
                    <a:pt x="4891" y="7223"/>
                    <a:pt x="4551" y="6054"/>
                    <a:pt x="5162" y="4540"/>
                  </a:cubicBezTo>
                  <a:cubicBezTo>
                    <a:pt x="5162" y="4540"/>
                    <a:pt x="6046" y="4265"/>
                    <a:pt x="8083" y="5710"/>
                  </a:cubicBezTo>
                  <a:cubicBezTo>
                    <a:pt x="8966" y="5434"/>
                    <a:pt x="9917" y="5297"/>
                    <a:pt x="10800" y="5297"/>
                  </a:cubicBezTo>
                  <a:cubicBezTo>
                    <a:pt x="11683" y="5297"/>
                    <a:pt x="12634" y="5434"/>
                    <a:pt x="13517" y="5710"/>
                  </a:cubicBezTo>
                  <a:cubicBezTo>
                    <a:pt x="15554" y="4265"/>
                    <a:pt x="16438" y="4540"/>
                    <a:pt x="16438" y="4540"/>
                  </a:cubicBezTo>
                  <a:cubicBezTo>
                    <a:pt x="17049" y="6054"/>
                    <a:pt x="16709" y="7223"/>
                    <a:pt x="16573" y="7498"/>
                  </a:cubicBezTo>
                  <a:cubicBezTo>
                    <a:pt x="17253" y="8255"/>
                    <a:pt x="17660" y="9218"/>
                    <a:pt x="17660" y="10456"/>
                  </a:cubicBezTo>
                  <a:cubicBezTo>
                    <a:pt x="17660" y="14652"/>
                    <a:pt x="15147" y="15615"/>
                    <a:pt x="12770" y="15890"/>
                  </a:cubicBezTo>
                  <a:cubicBezTo>
                    <a:pt x="13177" y="16234"/>
                    <a:pt x="13517" y="16854"/>
                    <a:pt x="13517" y="17885"/>
                  </a:cubicBezTo>
                  <a:cubicBezTo>
                    <a:pt x="13517" y="19399"/>
                    <a:pt x="13448" y="20568"/>
                    <a:pt x="13448" y="20981"/>
                  </a:cubicBezTo>
                  <a:cubicBezTo>
                    <a:pt x="13448" y="21256"/>
                    <a:pt x="13653" y="21600"/>
                    <a:pt x="14196" y="21462"/>
                  </a:cubicBezTo>
                  <a:cubicBezTo>
                    <a:pt x="18475" y="20017"/>
                    <a:pt x="21600" y="15890"/>
                    <a:pt x="21600" y="11006"/>
                  </a:cubicBezTo>
                  <a:cubicBezTo>
                    <a:pt x="21600" y="4953"/>
                    <a:pt x="16777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6_1">
    <p:bg>
      <p:bgPr>
        <a:solidFill>
          <a:srgbClr val="040D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335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328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294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292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93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297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295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96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300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298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99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303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301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02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306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304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05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309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307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08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312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310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11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315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313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14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318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316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17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321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319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20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324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322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23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327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325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26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331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329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30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334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332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33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33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37" name="Google Shape;101;p21" descr="Google Shape;101;p21"/>
          <p:cNvPicPr>
            <a:picLocks noChangeAspect="1"/>
          </p:cNvPicPr>
          <p:nvPr/>
        </p:nvPicPr>
        <p:blipFill>
          <a:blip r:embed="rId2">
            <a:extLst/>
          </a:blip>
          <a:srcRect l="0" t="159" r="0" b="159"/>
          <a:stretch>
            <a:fillRect/>
          </a:stretch>
        </p:blipFill>
        <p:spPr>
          <a:xfrm>
            <a:off x="0" y="-1"/>
            <a:ext cx="9143998" cy="5143503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Google Shape;103;p21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 Enablement</a:t>
            </a:r>
          </a:p>
        </p:txBody>
      </p:sp>
      <p:sp>
        <p:nvSpPr>
          <p:cNvPr id="339" name="Google Shape;105;p21"/>
          <p:cNvSpPr/>
          <p:nvPr/>
        </p:nvSpPr>
        <p:spPr>
          <a:xfrm>
            <a:off x="8649375" y="4677326"/>
            <a:ext cx="304798" cy="297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36" fill="norm" stroke="1" extrusionOk="0">
                <a:moveTo>
                  <a:pt x="10796" y="0"/>
                </a:moveTo>
                <a:cubicBezTo>
                  <a:pt x="4802" y="0"/>
                  <a:pt x="0" y="4978"/>
                  <a:pt x="0" y="11027"/>
                </a:cubicBezTo>
                <a:cubicBezTo>
                  <a:pt x="0" y="15932"/>
                  <a:pt x="3077" y="19992"/>
                  <a:pt x="7345" y="21527"/>
                </a:cubicBezTo>
                <a:cubicBezTo>
                  <a:pt x="7870" y="21600"/>
                  <a:pt x="8101" y="21219"/>
                  <a:pt x="8101" y="20991"/>
                </a:cubicBezTo>
                <a:cubicBezTo>
                  <a:pt x="8101" y="20683"/>
                  <a:pt x="8101" y="19838"/>
                  <a:pt x="8101" y="18920"/>
                </a:cubicBezTo>
                <a:cubicBezTo>
                  <a:pt x="5398" y="19456"/>
                  <a:pt x="4722" y="18230"/>
                  <a:pt x="4500" y="17622"/>
                </a:cubicBezTo>
                <a:cubicBezTo>
                  <a:pt x="4348" y="17313"/>
                  <a:pt x="3824" y="16314"/>
                  <a:pt x="3370" y="16086"/>
                </a:cubicBezTo>
                <a:cubicBezTo>
                  <a:pt x="2997" y="15859"/>
                  <a:pt x="2472" y="15323"/>
                  <a:pt x="3370" y="15323"/>
                </a:cubicBezTo>
                <a:cubicBezTo>
                  <a:pt x="4197" y="15323"/>
                  <a:pt x="4802" y="16159"/>
                  <a:pt x="5024" y="16468"/>
                </a:cubicBezTo>
                <a:cubicBezTo>
                  <a:pt x="6002" y="18157"/>
                  <a:pt x="7496" y="17694"/>
                  <a:pt x="8172" y="17385"/>
                </a:cubicBezTo>
                <a:cubicBezTo>
                  <a:pt x="8252" y="16622"/>
                  <a:pt x="8546" y="16159"/>
                  <a:pt x="8848" y="15932"/>
                </a:cubicBezTo>
                <a:cubicBezTo>
                  <a:pt x="6447" y="15623"/>
                  <a:pt x="3904" y="14706"/>
                  <a:pt x="3904" y="10491"/>
                </a:cubicBezTo>
                <a:cubicBezTo>
                  <a:pt x="3904" y="9265"/>
                  <a:pt x="4348" y="8275"/>
                  <a:pt x="5024" y="7503"/>
                </a:cubicBezTo>
                <a:cubicBezTo>
                  <a:pt x="4953" y="7203"/>
                  <a:pt x="4571" y="6131"/>
                  <a:pt x="5175" y="4596"/>
                </a:cubicBezTo>
                <a:cubicBezTo>
                  <a:pt x="5175" y="4596"/>
                  <a:pt x="6074" y="4287"/>
                  <a:pt x="8101" y="5750"/>
                </a:cubicBezTo>
                <a:cubicBezTo>
                  <a:pt x="8999" y="5441"/>
                  <a:pt x="9897" y="5359"/>
                  <a:pt x="10796" y="5359"/>
                </a:cubicBezTo>
                <a:cubicBezTo>
                  <a:pt x="11703" y="5359"/>
                  <a:pt x="12672" y="5441"/>
                  <a:pt x="13499" y="5750"/>
                </a:cubicBezTo>
                <a:cubicBezTo>
                  <a:pt x="15598" y="4287"/>
                  <a:pt x="16496" y="4596"/>
                  <a:pt x="16496" y="4596"/>
                </a:cubicBezTo>
                <a:cubicBezTo>
                  <a:pt x="17020" y="6131"/>
                  <a:pt x="16647" y="7203"/>
                  <a:pt x="16576" y="7503"/>
                </a:cubicBezTo>
                <a:cubicBezTo>
                  <a:pt x="17252" y="8275"/>
                  <a:pt x="17696" y="9265"/>
                  <a:pt x="17696" y="10491"/>
                </a:cubicBezTo>
                <a:cubicBezTo>
                  <a:pt x="17696" y="14706"/>
                  <a:pt x="15144" y="15623"/>
                  <a:pt x="12752" y="15932"/>
                </a:cubicBezTo>
                <a:cubicBezTo>
                  <a:pt x="13125" y="16241"/>
                  <a:pt x="13499" y="16931"/>
                  <a:pt x="13499" y="17921"/>
                </a:cubicBezTo>
                <a:cubicBezTo>
                  <a:pt x="13499" y="19384"/>
                  <a:pt x="13499" y="20610"/>
                  <a:pt x="13499" y="20991"/>
                </a:cubicBezTo>
                <a:cubicBezTo>
                  <a:pt x="13499" y="21219"/>
                  <a:pt x="13650" y="21600"/>
                  <a:pt x="14246" y="21527"/>
                </a:cubicBezTo>
                <a:cubicBezTo>
                  <a:pt x="18452" y="19992"/>
                  <a:pt x="21600" y="15932"/>
                  <a:pt x="21600" y="11027"/>
                </a:cubicBezTo>
                <a:cubicBezTo>
                  <a:pt x="21600" y="4978"/>
                  <a:pt x="16727" y="0"/>
                  <a:pt x="10796" y="0"/>
                </a:cubicBezTo>
                <a:close/>
              </a:path>
            </a:pathLst>
          </a:custGeom>
          <a:solidFill>
            <a:srgbClr val="57606A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24292F"/>
                </a:solidFill>
              </a:defRPr>
            </a:pPr>
          </a:p>
        </p:txBody>
      </p:sp>
      <p:sp>
        <p:nvSpPr>
          <p:cNvPr id="340" name="正文级别 1…"/>
          <p:cNvSpPr txBox="1"/>
          <p:nvPr>
            <p:ph type="body" sz="quarter" idx="1"/>
          </p:nvPr>
        </p:nvSpPr>
        <p:spPr>
          <a:xfrm>
            <a:off x="487125" y="3730750"/>
            <a:ext cx="5589900" cy="5145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lnSpc>
                <a:spcPct val="125000"/>
              </a:lnSpc>
              <a:defRPr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>
              <a:lnSpc>
                <a:spcPct val="125000"/>
              </a:lnSpc>
              <a:defRPr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>
              <a:lnSpc>
                <a:spcPct val="125000"/>
              </a:lnSpc>
              <a:defRPr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>
              <a:lnSpc>
                <a:spcPct val="125000"/>
              </a:lnSpc>
              <a:defRPr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>
              <a:lnSpc>
                <a:spcPct val="125000"/>
              </a:lnSpc>
              <a:defRPr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grpSp>
        <p:nvGrpSpPr>
          <p:cNvPr id="344" name="Google Shape;107;p21"/>
          <p:cNvGrpSpPr/>
          <p:nvPr/>
        </p:nvGrpSpPr>
        <p:grpSpPr>
          <a:xfrm>
            <a:off x="487082" y="532101"/>
            <a:ext cx="527208" cy="439339"/>
            <a:chOff x="0" y="0"/>
            <a:chExt cx="527206" cy="439338"/>
          </a:xfrm>
        </p:grpSpPr>
        <p:sp>
          <p:nvSpPr>
            <p:cNvPr id="341" name="Google Shape;108;p21"/>
            <p:cNvSpPr/>
            <p:nvPr/>
          </p:nvSpPr>
          <p:spPr>
            <a:xfrm>
              <a:off x="186719" y="252619"/>
              <a:ext cx="43935" cy="87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752" y="0"/>
                    <a:pt x="0" y="2376"/>
                    <a:pt x="0" y="5400"/>
                  </a:cubicBezTo>
                  <a:lnTo>
                    <a:pt x="0" y="16200"/>
                  </a:lnTo>
                  <a:cubicBezTo>
                    <a:pt x="0" y="19224"/>
                    <a:pt x="4752" y="21600"/>
                    <a:pt x="10800" y="21600"/>
                  </a:cubicBezTo>
                  <a:cubicBezTo>
                    <a:pt x="16848" y="21600"/>
                    <a:pt x="21600" y="19224"/>
                    <a:pt x="21600" y="16200"/>
                  </a:cubicBezTo>
                  <a:lnTo>
                    <a:pt x="21600" y="5400"/>
                  </a:lnTo>
                  <a:cubicBezTo>
                    <a:pt x="21600" y="2376"/>
                    <a:pt x="16848" y="0"/>
                    <a:pt x="1080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3F5EC"/>
                </a:gs>
                <a:gs pos="100000">
                  <a:srgbClr val="A77BF3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42" name="Google Shape;109;p21"/>
            <p:cNvSpPr/>
            <p:nvPr/>
          </p:nvSpPr>
          <p:spPr>
            <a:xfrm>
              <a:off x="296552" y="252619"/>
              <a:ext cx="43935" cy="87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752" y="0"/>
                    <a:pt x="0" y="2376"/>
                    <a:pt x="0" y="5400"/>
                  </a:cubicBezTo>
                  <a:lnTo>
                    <a:pt x="0" y="16200"/>
                  </a:lnTo>
                  <a:cubicBezTo>
                    <a:pt x="0" y="19224"/>
                    <a:pt x="4752" y="21600"/>
                    <a:pt x="10800" y="21600"/>
                  </a:cubicBezTo>
                  <a:cubicBezTo>
                    <a:pt x="16848" y="21600"/>
                    <a:pt x="21600" y="19224"/>
                    <a:pt x="21600" y="16200"/>
                  </a:cubicBezTo>
                  <a:lnTo>
                    <a:pt x="21600" y="5400"/>
                  </a:lnTo>
                  <a:cubicBezTo>
                    <a:pt x="21600" y="2376"/>
                    <a:pt x="16848" y="0"/>
                    <a:pt x="1080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3F5EC"/>
                </a:gs>
                <a:gs pos="100000">
                  <a:srgbClr val="A77BF3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43" name="Google Shape;110;p21"/>
            <p:cNvSpPr/>
            <p:nvPr/>
          </p:nvSpPr>
          <p:spPr>
            <a:xfrm>
              <a:off x="-1" y="0"/>
              <a:ext cx="527208" cy="439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634" y="1901"/>
                  </a:moveTo>
                  <a:cubicBezTo>
                    <a:pt x="6984" y="713"/>
                    <a:pt x="8802" y="0"/>
                    <a:pt x="10800" y="0"/>
                  </a:cubicBezTo>
                  <a:cubicBezTo>
                    <a:pt x="12798" y="0"/>
                    <a:pt x="14616" y="713"/>
                    <a:pt x="15966" y="1901"/>
                  </a:cubicBezTo>
                  <a:cubicBezTo>
                    <a:pt x="16794" y="2614"/>
                    <a:pt x="17442" y="3521"/>
                    <a:pt x="17838" y="4579"/>
                  </a:cubicBezTo>
                  <a:cubicBezTo>
                    <a:pt x="18198" y="5314"/>
                    <a:pt x="18306" y="6178"/>
                    <a:pt x="18270" y="7106"/>
                  </a:cubicBezTo>
                  <a:lnTo>
                    <a:pt x="19152" y="9547"/>
                  </a:lnTo>
                  <a:lnTo>
                    <a:pt x="19242" y="9569"/>
                  </a:lnTo>
                  <a:cubicBezTo>
                    <a:pt x="19854" y="9720"/>
                    <a:pt x="20394" y="10130"/>
                    <a:pt x="20772" y="10757"/>
                  </a:cubicBezTo>
                  <a:lnTo>
                    <a:pt x="21312" y="11664"/>
                  </a:lnTo>
                  <a:cubicBezTo>
                    <a:pt x="21492" y="11988"/>
                    <a:pt x="21600" y="12377"/>
                    <a:pt x="21600" y="12766"/>
                  </a:cubicBezTo>
                  <a:lnTo>
                    <a:pt x="21600" y="15401"/>
                  </a:lnTo>
                  <a:cubicBezTo>
                    <a:pt x="21600" y="15962"/>
                    <a:pt x="21330" y="16459"/>
                    <a:pt x="21096" y="16783"/>
                  </a:cubicBezTo>
                  <a:cubicBezTo>
                    <a:pt x="20844" y="17150"/>
                    <a:pt x="20520" y="17496"/>
                    <a:pt x="20214" y="17777"/>
                  </a:cubicBezTo>
                  <a:cubicBezTo>
                    <a:pt x="19926" y="18058"/>
                    <a:pt x="19620" y="18317"/>
                    <a:pt x="19404" y="18490"/>
                  </a:cubicBezTo>
                  <a:cubicBezTo>
                    <a:pt x="19296" y="18576"/>
                    <a:pt x="19188" y="18662"/>
                    <a:pt x="19134" y="18706"/>
                  </a:cubicBezTo>
                  <a:cubicBezTo>
                    <a:pt x="19098" y="18727"/>
                    <a:pt x="19080" y="18749"/>
                    <a:pt x="19062" y="18770"/>
                  </a:cubicBezTo>
                  <a:lnTo>
                    <a:pt x="19026" y="18770"/>
                  </a:lnTo>
                  <a:lnTo>
                    <a:pt x="19026" y="18792"/>
                  </a:lnTo>
                  <a:cubicBezTo>
                    <a:pt x="19026" y="18792"/>
                    <a:pt x="19008" y="18792"/>
                    <a:pt x="18990" y="18814"/>
                  </a:cubicBezTo>
                  <a:cubicBezTo>
                    <a:pt x="18954" y="18835"/>
                    <a:pt x="18918" y="18857"/>
                    <a:pt x="18864" y="18900"/>
                  </a:cubicBezTo>
                  <a:cubicBezTo>
                    <a:pt x="18756" y="18986"/>
                    <a:pt x="18594" y="19094"/>
                    <a:pt x="18378" y="19224"/>
                  </a:cubicBezTo>
                  <a:cubicBezTo>
                    <a:pt x="17964" y="19483"/>
                    <a:pt x="17370" y="19850"/>
                    <a:pt x="16632" y="20196"/>
                  </a:cubicBezTo>
                  <a:cubicBezTo>
                    <a:pt x="15156" y="20887"/>
                    <a:pt x="13104" y="21600"/>
                    <a:pt x="10800" y="21600"/>
                  </a:cubicBezTo>
                  <a:cubicBezTo>
                    <a:pt x="8496" y="21600"/>
                    <a:pt x="6444" y="20887"/>
                    <a:pt x="4968" y="20196"/>
                  </a:cubicBezTo>
                  <a:cubicBezTo>
                    <a:pt x="4230" y="19850"/>
                    <a:pt x="3636" y="19483"/>
                    <a:pt x="3222" y="19224"/>
                  </a:cubicBezTo>
                  <a:cubicBezTo>
                    <a:pt x="3006" y="19094"/>
                    <a:pt x="2844" y="18986"/>
                    <a:pt x="2736" y="18900"/>
                  </a:cubicBezTo>
                  <a:cubicBezTo>
                    <a:pt x="2682" y="18857"/>
                    <a:pt x="2646" y="18835"/>
                    <a:pt x="2610" y="18814"/>
                  </a:cubicBezTo>
                  <a:cubicBezTo>
                    <a:pt x="2592" y="18792"/>
                    <a:pt x="2574" y="18792"/>
                    <a:pt x="2574" y="18792"/>
                  </a:cubicBezTo>
                  <a:lnTo>
                    <a:pt x="2574" y="18770"/>
                  </a:lnTo>
                  <a:lnTo>
                    <a:pt x="2538" y="18770"/>
                  </a:lnTo>
                  <a:cubicBezTo>
                    <a:pt x="2520" y="18749"/>
                    <a:pt x="2502" y="18727"/>
                    <a:pt x="2466" y="18706"/>
                  </a:cubicBezTo>
                  <a:cubicBezTo>
                    <a:pt x="2412" y="18662"/>
                    <a:pt x="2304" y="18576"/>
                    <a:pt x="2196" y="18490"/>
                  </a:cubicBezTo>
                  <a:cubicBezTo>
                    <a:pt x="1980" y="18317"/>
                    <a:pt x="1674" y="18058"/>
                    <a:pt x="1386" y="17777"/>
                  </a:cubicBezTo>
                  <a:cubicBezTo>
                    <a:pt x="1080" y="17496"/>
                    <a:pt x="756" y="17150"/>
                    <a:pt x="504" y="16783"/>
                  </a:cubicBezTo>
                  <a:cubicBezTo>
                    <a:pt x="270" y="16459"/>
                    <a:pt x="0" y="15962"/>
                    <a:pt x="0" y="15401"/>
                  </a:cubicBezTo>
                  <a:lnTo>
                    <a:pt x="0" y="12766"/>
                  </a:lnTo>
                  <a:cubicBezTo>
                    <a:pt x="0" y="12377"/>
                    <a:pt x="108" y="11988"/>
                    <a:pt x="288" y="11664"/>
                  </a:cubicBezTo>
                  <a:lnTo>
                    <a:pt x="846" y="10757"/>
                  </a:lnTo>
                  <a:cubicBezTo>
                    <a:pt x="1206" y="10130"/>
                    <a:pt x="1746" y="9720"/>
                    <a:pt x="2358" y="9569"/>
                  </a:cubicBezTo>
                  <a:lnTo>
                    <a:pt x="2448" y="9547"/>
                  </a:lnTo>
                  <a:lnTo>
                    <a:pt x="3330" y="7106"/>
                  </a:lnTo>
                  <a:cubicBezTo>
                    <a:pt x="3294" y="6178"/>
                    <a:pt x="3402" y="5314"/>
                    <a:pt x="3762" y="4579"/>
                  </a:cubicBezTo>
                  <a:cubicBezTo>
                    <a:pt x="4158" y="3521"/>
                    <a:pt x="4806" y="2614"/>
                    <a:pt x="5634" y="1901"/>
                  </a:cubicBezTo>
                  <a:close/>
                  <a:moveTo>
                    <a:pt x="3600" y="10433"/>
                  </a:moveTo>
                  <a:lnTo>
                    <a:pt x="3816" y="9806"/>
                  </a:lnTo>
                  <a:cubicBezTo>
                    <a:pt x="3960" y="10109"/>
                    <a:pt x="4122" y="10390"/>
                    <a:pt x="4338" y="10649"/>
                  </a:cubicBezTo>
                  <a:cubicBezTo>
                    <a:pt x="5040" y="11448"/>
                    <a:pt x="6102" y="11686"/>
                    <a:pt x="7470" y="11534"/>
                  </a:cubicBezTo>
                  <a:cubicBezTo>
                    <a:pt x="8730" y="11405"/>
                    <a:pt x="9630" y="10778"/>
                    <a:pt x="10188" y="9806"/>
                  </a:cubicBezTo>
                  <a:cubicBezTo>
                    <a:pt x="10206" y="9763"/>
                    <a:pt x="10224" y="9742"/>
                    <a:pt x="10242" y="9720"/>
                  </a:cubicBezTo>
                  <a:cubicBezTo>
                    <a:pt x="10422" y="9720"/>
                    <a:pt x="10620" y="9720"/>
                    <a:pt x="10800" y="9720"/>
                  </a:cubicBezTo>
                  <a:cubicBezTo>
                    <a:pt x="10980" y="9720"/>
                    <a:pt x="11178" y="9720"/>
                    <a:pt x="11358" y="9720"/>
                  </a:cubicBezTo>
                  <a:cubicBezTo>
                    <a:pt x="11376" y="9742"/>
                    <a:pt x="11394" y="9763"/>
                    <a:pt x="11412" y="9806"/>
                  </a:cubicBezTo>
                  <a:cubicBezTo>
                    <a:pt x="11970" y="10778"/>
                    <a:pt x="12870" y="11405"/>
                    <a:pt x="14130" y="11534"/>
                  </a:cubicBezTo>
                  <a:cubicBezTo>
                    <a:pt x="15498" y="11686"/>
                    <a:pt x="16560" y="11448"/>
                    <a:pt x="17262" y="10649"/>
                  </a:cubicBezTo>
                  <a:cubicBezTo>
                    <a:pt x="17478" y="10390"/>
                    <a:pt x="17640" y="10109"/>
                    <a:pt x="17784" y="9806"/>
                  </a:cubicBezTo>
                  <a:lnTo>
                    <a:pt x="18000" y="10433"/>
                  </a:lnTo>
                  <a:lnTo>
                    <a:pt x="18000" y="17626"/>
                  </a:lnTo>
                  <a:cubicBezTo>
                    <a:pt x="17928" y="17669"/>
                    <a:pt x="17838" y="17734"/>
                    <a:pt x="17748" y="17798"/>
                  </a:cubicBezTo>
                  <a:cubicBezTo>
                    <a:pt x="17370" y="18036"/>
                    <a:pt x="16812" y="18360"/>
                    <a:pt x="16128" y="18684"/>
                  </a:cubicBezTo>
                  <a:cubicBezTo>
                    <a:pt x="14760" y="19332"/>
                    <a:pt x="12888" y="19980"/>
                    <a:pt x="10800" y="19980"/>
                  </a:cubicBezTo>
                  <a:cubicBezTo>
                    <a:pt x="8712" y="19980"/>
                    <a:pt x="6840" y="19332"/>
                    <a:pt x="5472" y="18684"/>
                  </a:cubicBezTo>
                  <a:cubicBezTo>
                    <a:pt x="4788" y="18360"/>
                    <a:pt x="4230" y="18036"/>
                    <a:pt x="3852" y="17798"/>
                  </a:cubicBezTo>
                  <a:cubicBezTo>
                    <a:pt x="3762" y="17734"/>
                    <a:pt x="3672" y="17669"/>
                    <a:pt x="3600" y="17626"/>
                  </a:cubicBezTo>
                  <a:close/>
                  <a:moveTo>
                    <a:pt x="9072" y="8899"/>
                  </a:moveTo>
                  <a:cubicBezTo>
                    <a:pt x="8910" y="9180"/>
                    <a:pt x="8694" y="9418"/>
                    <a:pt x="8406" y="9612"/>
                  </a:cubicBezTo>
                  <a:cubicBezTo>
                    <a:pt x="8136" y="9763"/>
                    <a:pt x="7794" y="9893"/>
                    <a:pt x="7344" y="9936"/>
                  </a:cubicBezTo>
                  <a:cubicBezTo>
                    <a:pt x="7272" y="9936"/>
                    <a:pt x="7200" y="9936"/>
                    <a:pt x="7128" y="9958"/>
                  </a:cubicBezTo>
                  <a:cubicBezTo>
                    <a:pt x="6048" y="10022"/>
                    <a:pt x="5544" y="9785"/>
                    <a:pt x="5274" y="9461"/>
                  </a:cubicBezTo>
                  <a:cubicBezTo>
                    <a:pt x="5256" y="9439"/>
                    <a:pt x="5238" y="9418"/>
                    <a:pt x="5220" y="9396"/>
                  </a:cubicBezTo>
                  <a:cubicBezTo>
                    <a:pt x="5094" y="9245"/>
                    <a:pt x="4986" y="9050"/>
                    <a:pt x="4914" y="8770"/>
                  </a:cubicBezTo>
                  <a:cubicBezTo>
                    <a:pt x="4806" y="8424"/>
                    <a:pt x="4734" y="7949"/>
                    <a:pt x="4680" y="7344"/>
                  </a:cubicBezTo>
                  <a:cubicBezTo>
                    <a:pt x="4608" y="6286"/>
                    <a:pt x="4752" y="5616"/>
                    <a:pt x="5058" y="5162"/>
                  </a:cubicBezTo>
                  <a:cubicBezTo>
                    <a:pt x="5382" y="4687"/>
                    <a:pt x="6012" y="4277"/>
                    <a:pt x="7164" y="3996"/>
                  </a:cubicBezTo>
                  <a:cubicBezTo>
                    <a:pt x="8316" y="3715"/>
                    <a:pt x="8874" y="3953"/>
                    <a:pt x="9126" y="4255"/>
                  </a:cubicBezTo>
                  <a:cubicBezTo>
                    <a:pt x="9414" y="4601"/>
                    <a:pt x="9612" y="5270"/>
                    <a:pt x="9576" y="6502"/>
                  </a:cubicBezTo>
                  <a:cubicBezTo>
                    <a:pt x="9540" y="7517"/>
                    <a:pt x="9396" y="8316"/>
                    <a:pt x="9072" y="8899"/>
                  </a:cubicBezTo>
                  <a:close/>
                  <a:moveTo>
                    <a:pt x="12528" y="8899"/>
                  </a:moveTo>
                  <a:cubicBezTo>
                    <a:pt x="12690" y="9180"/>
                    <a:pt x="12906" y="9418"/>
                    <a:pt x="13194" y="9612"/>
                  </a:cubicBezTo>
                  <a:cubicBezTo>
                    <a:pt x="13464" y="9763"/>
                    <a:pt x="13806" y="9893"/>
                    <a:pt x="14256" y="9936"/>
                  </a:cubicBezTo>
                  <a:cubicBezTo>
                    <a:pt x="15480" y="10066"/>
                    <a:pt x="16038" y="9806"/>
                    <a:pt x="16326" y="9461"/>
                  </a:cubicBezTo>
                  <a:cubicBezTo>
                    <a:pt x="16470" y="9310"/>
                    <a:pt x="16596" y="9072"/>
                    <a:pt x="16686" y="8770"/>
                  </a:cubicBezTo>
                  <a:cubicBezTo>
                    <a:pt x="16794" y="8424"/>
                    <a:pt x="16866" y="7949"/>
                    <a:pt x="16920" y="7344"/>
                  </a:cubicBezTo>
                  <a:cubicBezTo>
                    <a:pt x="16992" y="6286"/>
                    <a:pt x="16848" y="5616"/>
                    <a:pt x="16542" y="5162"/>
                  </a:cubicBezTo>
                  <a:cubicBezTo>
                    <a:pt x="16218" y="4687"/>
                    <a:pt x="15588" y="4277"/>
                    <a:pt x="14436" y="3996"/>
                  </a:cubicBezTo>
                  <a:cubicBezTo>
                    <a:pt x="13284" y="3715"/>
                    <a:pt x="12726" y="3953"/>
                    <a:pt x="12474" y="4255"/>
                  </a:cubicBezTo>
                  <a:cubicBezTo>
                    <a:pt x="12186" y="4601"/>
                    <a:pt x="11988" y="5270"/>
                    <a:pt x="12024" y="6502"/>
                  </a:cubicBezTo>
                  <a:cubicBezTo>
                    <a:pt x="12060" y="7517"/>
                    <a:pt x="12204" y="8316"/>
                    <a:pt x="12528" y="8899"/>
                  </a:cubicBezTo>
                  <a:close/>
                  <a:moveTo>
                    <a:pt x="10440" y="7279"/>
                  </a:moveTo>
                  <a:cubicBezTo>
                    <a:pt x="10674" y="7214"/>
                    <a:pt x="10926" y="7214"/>
                    <a:pt x="11160" y="7279"/>
                  </a:cubicBezTo>
                  <a:cubicBezTo>
                    <a:pt x="11340" y="7322"/>
                    <a:pt x="11538" y="7193"/>
                    <a:pt x="11574" y="6977"/>
                  </a:cubicBezTo>
                  <a:cubicBezTo>
                    <a:pt x="11628" y="6761"/>
                    <a:pt x="11520" y="6545"/>
                    <a:pt x="11340" y="6502"/>
                  </a:cubicBezTo>
                  <a:lnTo>
                    <a:pt x="11322" y="6480"/>
                  </a:lnTo>
                  <a:cubicBezTo>
                    <a:pt x="10980" y="6394"/>
                    <a:pt x="10620" y="6394"/>
                    <a:pt x="10278" y="6480"/>
                  </a:cubicBezTo>
                  <a:lnTo>
                    <a:pt x="10260" y="6502"/>
                  </a:lnTo>
                  <a:cubicBezTo>
                    <a:pt x="10080" y="6545"/>
                    <a:pt x="9972" y="6761"/>
                    <a:pt x="10026" y="6977"/>
                  </a:cubicBezTo>
                  <a:cubicBezTo>
                    <a:pt x="10062" y="7193"/>
                    <a:pt x="10260" y="7322"/>
                    <a:pt x="10440" y="727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3F5EC"/>
                </a:gs>
                <a:gs pos="100000">
                  <a:srgbClr val="A77BF3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345" name="标题文本"/>
          <p:cNvSpPr txBox="1"/>
          <p:nvPr>
            <p:ph type="title"/>
          </p:nvPr>
        </p:nvSpPr>
        <p:spPr>
          <a:xfrm>
            <a:off x="487116" y="2130233"/>
            <a:ext cx="6749700" cy="15843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80000"/>
              </a:lnSpc>
              <a:defRPr b="1" sz="6000"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1_1_2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5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3719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3712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3678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3676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677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3681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3679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680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3684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3682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683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3687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3685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686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3690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3688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689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3693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3691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692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3696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3694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695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3699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3697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698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3702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3700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701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3705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3703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704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3708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3706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707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3711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3709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710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3715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3713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714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3718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3716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717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372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21" name="Google Shape;1042;p80" descr="Google Shape;1042;p8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7136" y="494777"/>
            <a:ext cx="527372" cy="514351"/>
          </a:xfrm>
          <a:prstGeom prst="rect">
            <a:avLst/>
          </a:prstGeom>
          <a:ln w="12700">
            <a:miter lim="400000"/>
          </a:ln>
        </p:spPr>
      </p:pic>
      <p:sp>
        <p:nvSpPr>
          <p:cNvPr id="3722" name="标题文本"/>
          <p:cNvSpPr txBox="1"/>
          <p:nvPr>
            <p:ph type="title"/>
          </p:nvPr>
        </p:nvSpPr>
        <p:spPr>
          <a:xfrm>
            <a:off x="487116" y="1713583"/>
            <a:ext cx="6749700" cy="15843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80000"/>
              </a:lnSpc>
              <a:defRPr b="1" sz="6000"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723" name="正文级别 1…"/>
          <p:cNvSpPr txBox="1"/>
          <p:nvPr>
            <p:ph type="body" sz="quarter" idx="1"/>
          </p:nvPr>
        </p:nvSpPr>
        <p:spPr>
          <a:xfrm>
            <a:off x="487125" y="3730750"/>
            <a:ext cx="5589900" cy="5145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lnSpc>
                <a:spcPct val="125000"/>
              </a:lnSpc>
              <a:defRPr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>
              <a:lnSpc>
                <a:spcPct val="125000"/>
              </a:lnSpc>
              <a:defRPr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>
              <a:lnSpc>
                <a:spcPct val="125000"/>
              </a:lnSpc>
              <a:defRPr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>
              <a:lnSpc>
                <a:spcPct val="125000"/>
              </a:lnSpc>
              <a:defRPr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>
              <a:lnSpc>
                <a:spcPct val="125000"/>
              </a:lnSpc>
              <a:defRPr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1_1_1_1">
    <p:bg>
      <p:bgPr>
        <a:gradFill flip="none" rotWithShape="1">
          <a:gsLst>
            <a:gs pos="0">
              <a:srgbClr val="F778BA"/>
            </a:gs>
            <a:gs pos="100000">
              <a:srgbClr val="79C0FF"/>
            </a:gs>
          </a:gsLst>
          <a:lin ang="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0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3774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3767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3733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3731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732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3736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3734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735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3739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3737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738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3742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3740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741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3745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3743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744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3748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3746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747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3751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3749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750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3754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3752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753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3757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3755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756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3760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3758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759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3763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3761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762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3766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3764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765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3770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3768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769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3773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3771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772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377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76" name="Google Shape;1046;p81" descr="Google Shape;1046;p8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7136" y="494777"/>
            <a:ext cx="527372" cy="514351"/>
          </a:xfrm>
          <a:prstGeom prst="rect">
            <a:avLst/>
          </a:prstGeom>
          <a:ln w="12700">
            <a:miter lim="400000"/>
          </a:ln>
        </p:spPr>
      </p:pic>
      <p:sp>
        <p:nvSpPr>
          <p:cNvPr id="3777" name="标题文本"/>
          <p:cNvSpPr txBox="1"/>
          <p:nvPr>
            <p:ph type="title"/>
          </p:nvPr>
        </p:nvSpPr>
        <p:spPr>
          <a:xfrm>
            <a:off x="356750" y="1713575"/>
            <a:ext cx="4610700" cy="1584301"/>
          </a:xfrm>
          <a:prstGeom prst="rect">
            <a:avLst/>
          </a:prstGeom>
        </p:spPr>
        <p:txBody>
          <a:bodyPr lIns="91424" tIns="91424" rIns="91424" bIns="91424">
            <a:normAutofit fontScale="100000" lnSpcReduction="0"/>
          </a:bodyPr>
          <a:lstStyle>
            <a:lvl1pPr>
              <a:lnSpc>
                <a:spcPct val="80000"/>
              </a:lnSpc>
              <a:defRPr b="1" sz="4400"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1_1_1_1_1">
    <p:bg>
      <p:bgPr>
        <a:gradFill flip="none" rotWithShape="1">
          <a:gsLst>
            <a:gs pos="0">
              <a:srgbClr val="79C0FF"/>
            </a:gs>
            <a:gs pos="100000">
              <a:srgbClr val="D2A8FF"/>
            </a:gs>
          </a:gsLst>
          <a:lin ang="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4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3828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3821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3787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3785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786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3790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3788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789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3793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3791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792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3796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3794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795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3799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3797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798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3802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3800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801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3805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3803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804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3808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3806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807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3811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3809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810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3814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3812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813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3817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3815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816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3820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3818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819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3824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3822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823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3827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3825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826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382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830" name="Google Shape;1049;p82" descr="Google Shape;1049;p8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7136" y="494777"/>
            <a:ext cx="527372" cy="514351"/>
          </a:xfrm>
          <a:prstGeom prst="rect">
            <a:avLst/>
          </a:prstGeom>
          <a:ln w="12700">
            <a:miter lim="400000"/>
          </a:ln>
        </p:spPr>
      </p:pic>
      <p:sp>
        <p:nvSpPr>
          <p:cNvPr id="3831" name="标题文本"/>
          <p:cNvSpPr txBox="1"/>
          <p:nvPr>
            <p:ph type="title"/>
          </p:nvPr>
        </p:nvSpPr>
        <p:spPr>
          <a:xfrm>
            <a:off x="356750" y="1713575"/>
            <a:ext cx="4610700" cy="1584301"/>
          </a:xfrm>
          <a:prstGeom prst="rect">
            <a:avLst/>
          </a:prstGeom>
        </p:spPr>
        <p:txBody>
          <a:bodyPr lIns="91424" tIns="91424" rIns="91424" bIns="91424">
            <a:normAutofit fontScale="100000" lnSpcReduction="0"/>
          </a:bodyPr>
          <a:lstStyle>
            <a:lvl1pPr>
              <a:lnSpc>
                <a:spcPct val="80000"/>
              </a:lnSpc>
              <a:defRPr b="1" sz="4400"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1_1_1_1_1_1">
    <p:bg>
      <p:bgPr>
        <a:gradFill flip="none" rotWithShape="1">
          <a:gsLst>
            <a:gs pos="0">
              <a:srgbClr val="D2A8FF"/>
            </a:gs>
            <a:gs pos="50000">
              <a:srgbClr val="F778BA"/>
            </a:gs>
            <a:gs pos="100000">
              <a:srgbClr val="FF7B72"/>
            </a:gs>
          </a:gsLst>
          <a:lin ang="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3882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3875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3841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3839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840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3844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3842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843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3847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3845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846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3850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3848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849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3853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3851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852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3856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3854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855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3859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3857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858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3862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3860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861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3865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3863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864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3868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3866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867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3871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3869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870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3874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3872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873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3878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3876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877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3881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3879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880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388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884" name="Google Shape;1052;p83" descr="Google Shape;1052;p8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7136" y="494777"/>
            <a:ext cx="527372" cy="514351"/>
          </a:xfrm>
          <a:prstGeom prst="rect">
            <a:avLst/>
          </a:prstGeom>
          <a:ln w="12700">
            <a:miter lim="400000"/>
          </a:ln>
        </p:spPr>
      </p:pic>
      <p:sp>
        <p:nvSpPr>
          <p:cNvPr id="3885" name="标题文本"/>
          <p:cNvSpPr txBox="1"/>
          <p:nvPr>
            <p:ph type="title"/>
          </p:nvPr>
        </p:nvSpPr>
        <p:spPr>
          <a:xfrm>
            <a:off x="356750" y="1713575"/>
            <a:ext cx="4610700" cy="1584301"/>
          </a:xfrm>
          <a:prstGeom prst="rect">
            <a:avLst/>
          </a:prstGeom>
        </p:spPr>
        <p:txBody>
          <a:bodyPr lIns="91424" tIns="91424" rIns="91424" bIns="91424">
            <a:normAutofit fontScale="100000" lnSpcReduction="0"/>
          </a:bodyPr>
          <a:lstStyle>
            <a:lvl1pPr>
              <a:lnSpc>
                <a:spcPct val="80000"/>
              </a:lnSpc>
              <a:defRPr b="1" sz="4400"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1_1_1_1_1_1_1">
    <p:bg>
      <p:bgPr>
        <a:gradFill flip="none" rotWithShape="1">
          <a:gsLst>
            <a:gs pos="0">
              <a:srgbClr val="FF7B72"/>
            </a:gs>
            <a:gs pos="100000">
              <a:srgbClr val="E1CD41"/>
            </a:gs>
          </a:gsLst>
          <a:lin ang="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3936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3929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3895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3893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894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3898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3896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897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3901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3899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900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3904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3902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903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3907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3905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906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3910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3908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909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3913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3911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912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3916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3914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915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3919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3917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918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3922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3920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921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3925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3923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924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3928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3926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927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3932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3930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931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3935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3933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934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393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938" name="Google Shape;1055;p84" descr="Google Shape;1055;p8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7136" y="494777"/>
            <a:ext cx="527372" cy="514351"/>
          </a:xfrm>
          <a:prstGeom prst="rect">
            <a:avLst/>
          </a:prstGeom>
          <a:ln w="12700">
            <a:miter lim="400000"/>
          </a:ln>
        </p:spPr>
      </p:pic>
      <p:sp>
        <p:nvSpPr>
          <p:cNvPr id="3939" name="标题文本"/>
          <p:cNvSpPr txBox="1"/>
          <p:nvPr>
            <p:ph type="title"/>
          </p:nvPr>
        </p:nvSpPr>
        <p:spPr>
          <a:xfrm>
            <a:off x="356750" y="1713575"/>
            <a:ext cx="4610700" cy="1584301"/>
          </a:xfrm>
          <a:prstGeom prst="rect">
            <a:avLst/>
          </a:prstGeom>
        </p:spPr>
        <p:txBody>
          <a:bodyPr lIns="91424" tIns="91424" rIns="91424" bIns="91424">
            <a:normAutofit fontScale="100000" lnSpcReduction="0"/>
          </a:bodyPr>
          <a:lstStyle>
            <a:lvl1pPr>
              <a:lnSpc>
                <a:spcPct val="80000"/>
              </a:lnSpc>
              <a:defRPr b="1" sz="4400"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1_1_1_1_1_1_1_1">
    <p:bg>
      <p:bgPr>
        <a:gradFill flip="none" rotWithShape="1">
          <a:gsLst>
            <a:gs pos="0">
              <a:schemeClr val="accent3"/>
            </a:gs>
            <a:gs pos="100000">
              <a:srgbClr val="79C0FF"/>
            </a:gs>
          </a:gsLst>
          <a:lin ang="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6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3990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3983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3949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3947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948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3952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3950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951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3955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3953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954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3958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3956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957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3961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3959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960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3964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3962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963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3967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3965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966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3970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3968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969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3973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3971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972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3976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3974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975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3979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3977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978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3982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3980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981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3986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3984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985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3989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3987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988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399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992" name="Google Shape;1058;p85" descr="Google Shape;1058;p8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7136" y="494777"/>
            <a:ext cx="527372" cy="514351"/>
          </a:xfrm>
          <a:prstGeom prst="rect">
            <a:avLst/>
          </a:prstGeom>
          <a:ln w="12700">
            <a:miter lim="400000"/>
          </a:ln>
        </p:spPr>
      </p:pic>
      <p:sp>
        <p:nvSpPr>
          <p:cNvPr id="3993" name="标题文本"/>
          <p:cNvSpPr txBox="1"/>
          <p:nvPr>
            <p:ph type="title"/>
          </p:nvPr>
        </p:nvSpPr>
        <p:spPr>
          <a:xfrm>
            <a:off x="356750" y="1713575"/>
            <a:ext cx="4610700" cy="1584301"/>
          </a:xfrm>
          <a:prstGeom prst="rect">
            <a:avLst/>
          </a:prstGeom>
        </p:spPr>
        <p:txBody>
          <a:bodyPr lIns="91424" tIns="91424" rIns="91424" bIns="91424">
            <a:normAutofit fontScale="100000" lnSpcReduction="0"/>
          </a:bodyPr>
          <a:lstStyle>
            <a:lvl1pPr>
              <a:lnSpc>
                <a:spcPct val="80000"/>
              </a:lnSpc>
              <a:defRPr b="1" sz="4400"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1_1_1_1_1_1_1_1_2">
    <p:bg>
      <p:bgPr>
        <a:gradFill flip="none" rotWithShape="1">
          <a:gsLst>
            <a:gs pos="0">
              <a:srgbClr val="93F5EC"/>
            </a:gs>
            <a:gs pos="100000">
              <a:srgbClr val="A77BF3"/>
            </a:gs>
          </a:gsLst>
          <a:lin ang="10800025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0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4044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4037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4003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4001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002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4006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4004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005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4009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4007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008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4012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4010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011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4015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4013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014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4018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4016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017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4021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4019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020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4024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4022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023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4027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4025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026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4030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4028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029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4033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4031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032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4036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4034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035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4040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4038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039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4043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4041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042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40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46" name="标题文本"/>
          <p:cNvSpPr txBox="1"/>
          <p:nvPr>
            <p:ph type="title"/>
          </p:nvPr>
        </p:nvSpPr>
        <p:spPr>
          <a:xfrm>
            <a:off x="356750" y="1713575"/>
            <a:ext cx="4610700" cy="1584301"/>
          </a:xfrm>
          <a:prstGeom prst="rect">
            <a:avLst/>
          </a:prstGeom>
        </p:spPr>
        <p:txBody>
          <a:bodyPr lIns="91424" tIns="91424" rIns="91424" bIns="91424">
            <a:normAutofit fontScale="100000" lnSpcReduction="0"/>
          </a:bodyPr>
          <a:lstStyle>
            <a:lvl1pPr>
              <a:lnSpc>
                <a:spcPct val="80000"/>
              </a:lnSpc>
              <a:defRPr b="1" sz="4400"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pic>
        <p:nvPicPr>
          <p:cNvPr id="4047" name="Google Shape;1062;p86" descr="Google Shape;1062;p8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7122" y="494777"/>
            <a:ext cx="527376" cy="527375"/>
          </a:xfrm>
          <a:prstGeom prst="rect">
            <a:avLst/>
          </a:prstGeom>
          <a:ln w="12700">
            <a:miter lim="400000"/>
          </a:ln>
        </p:spPr>
      </p:pic>
      <p:sp>
        <p:nvSpPr>
          <p:cNvPr id="4048" name="Google Shape;1066;p86"/>
          <p:cNvSpPr/>
          <p:nvPr/>
        </p:nvSpPr>
        <p:spPr>
          <a:xfrm>
            <a:off x="8649375" y="4677326"/>
            <a:ext cx="304798" cy="297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36" fill="norm" stroke="1" extrusionOk="0">
                <a:moveTo>
                  <a:pt x="10796" y="0"/>
                </a:moveTo>
                <a:cubicBezTo>
                  <a:pt x="4802" y="0"/>
                  <a:pt x="0" y="4978"/>
                  <a:pt x="0" y="11027"/>
                </a:cubicBezTo>
                <a:cubicBezTo>
                  <a:pt x="0" y="15932"/>
                  <a:pt x="3077" y="19992"/>
                  <a:pt x="7345" y="21527"/>
                </a:cubicBezTo>
                <a:cubicBezTo>
                  <a:pt x="7870" y="21600"/>
                  <a:pt x="8101" y="21219"/>
                  <a:pt x="8101" y="20991"/>
                </a:cubicBezTo>
                <a:cubicBezTo>
                  <a:pt x="8101" y="20683"/>
                  <a:pt x="8101" y="19838"/>
                  <a:pt x="8101" y="18920"/>
                </a:cubicBezTo>
                <a:cubicBezTo>
                  <a:pt x="5398" y="19456"/>
                  <a:pt x="4722" y="18230"/>
                  <a:pt x="4500" y="17622"/>
                </a:cubicBezTo>
                <a:cubicBezTo>
                  <a:pt x="4348" y="17313"/>
                  <a:pt x="3824" y="16314"/>
                  <a:pt x="3370" y="16086"/>
                </a:cubicBezTo>
                <a:cubicBezTo>
                  <a:pt x="2997" y="15859"/>
                  <a:pt x="2472" y="15323"/>
                  <a:pt x="3370" y="15323"/>
                </a:cubicBezTo>
                <a:cubicBezTo>
                  <a:pt x="4197" y="15323"/>
                  <a:pt x="4802" y="16159"/>
                  <a:pt x="5024" y="16468"/>
                </a:cubicBezTo>
                <a:cubicBezTo>
                  <a:pt x="6002" y="18157"/>
                  <a:pt x="7496" y="17694"/>
                  <a:pt x="8172" y="17385"/>
                </a:cubicBezTo>
                <a:cubicBezTo>
                  <a:pt x="8252" y="16622"/>
                  <a:pt x="8546" y="16159"/>
                  <a:pt x="8848" y="15932"/>
                </a:cubicBezTo>
                <a:cubicBezTo>
                  <a:pt x="6447" y="15623"/>
                  <a:pt x="3904" y="14706"/>
                  <a:pt x="3904" y="10491"/>
                </a:cubicBezTo>
                <a:cubicBezTo>
                  <a:pt x="3904" y="9265"/>
                  <a:pt x="4348" y="8275"/>
                  <a:pt x="5024" y="7503"/>
                </a:cubicBezTo>
                <a:cubicBezTo>
                  <a:pt x="4953" y="7203"/>
                  <a:pt x="4571" y="6131"/>
                  <a:pt x="5175" y="4596"/>
                </a:cubicBezTo>
                <a:cubicBezTo>
                  <a:pt x="5175" y="4596"/>
                  <a:pt x="6074" y="4287"/>
                  <a:pt x="8101" y="5750"/>
                </a:cubicBezTo>
                <a:cubicBezTo>
                  <a:pt x="8999" y="5441"/>
                  <a:pt x="9897" y="5359"/>
                  <a:pt x="10796" y="5359"/>
                </a:cubicBezTo>
                <a:cubicBezTo>
                  <a:pt x="11703" y="5359"/>
                  <a:pt x="12672" y="5441"/>
                  <a:pt x="13499" y="5750"/>
                </a:cubicBezTo>
                <a:cubicBezTo>
                  <a:pt x="15598" y="4287"/>
                  <a:pt x="16496" y="4596"/>
                  <a:pt x="16496" y="4596"/>
                </a:cubicBezTo>
                <a:cubicBezTo>
                  <a:pt x="17020" y="6131"/>
                  <a:pt x="16647" y="7203"/>
                  <a:pt x="16576" y="7503"/>
                </a:cubicBezTo>
                <a:cubicBezTo>
                  <a:pt x="17252" y="8275"/>
                  <a:pt x="17696" y="9265"/>
                  <a:pt x="17696" y="10491"/>
                </a:cubicBezTo>
                <a:cubicBezTo>
                  <a:pt x="17696" y="14706"/>
                  <a:pt x="15144" y="15623"/>
                  <a:pt x="12752" y="15932"/>
                </a:cubicBezTo>
                <a:cubicBezTo>
                  <a:pt x="13125" y="16241"/>
                  <a:pt x="13499" y="16931"/>
                  <a:pt x="13499" y="17921"/>
                </a:cubicBezTo>
                <a:cubicBezTo>
                  <a:pt x="13499" y="19384"/>
                  <a:pt x="13499" y="20610"/>
                  <a:pt x="13499" y="20991"/>
                </a:cubicBezTo>
                <a:cubicBezTo>
                  <a:pt x="13499" y="21219"/>
                  <a:pt x="13650" y="21600"/>
                  <a:pt x="14246" y="21527"/>
                </a:cubicBezTo>
                <a:cubicBezTo>
                  <a:pt x="18452" y="19992"/>
                  <a:pt x="21600" y="15932"/>
                  <a:pt x="21600" y="11027"/>
                </a:cubicBezTo>
                <a:cubicBezTo>
                  <a:pt x="21600" y="4978"/>
                  <a:pt x="16727" y="0"/>
                  <a:pt x="10796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24292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1_1_1_1_1_1_1_1_2_1">
    <p:bg>
      <p:bgPr>
        <a:gradFill flip="none" rotWithShape="1">
          <a:gsLst>
            <a:gs pos="0">
              <a:srgbClr val="93F5EC"/>
            </a:gs>
            <a:gs pos="100000">
              <a:srgbClr val="A77BF3"/>
            </a:gs>
          </a:gsLst>
          <a:lin ang="10800025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4099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4092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4058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4056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057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4061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4059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060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4064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4062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063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4067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4065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066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4070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4068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069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4073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4071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072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4076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4074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075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4079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4077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078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4082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4080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081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4085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4083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084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4088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4086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087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4091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4089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090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4095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4093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094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4098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4096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097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410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01" name="标题文本"/>
          <p:cNvSpPr txBox="1"/>
          <p:nvPr>
            <p:ph type="title"/>
          </p:nvPr>
        </p:nvSpPr>
        <p:spPr>
          <a:xfrm>
            <a:off x="356750" y="1779600"/>
            <a:ext cx="4610700" cy="1584301"/>
          </a:xfrm>
          <a:prstGeom prst="rect">
            <a:avLst/>
          </a:prstGeom>
        </p:spPr>
        <p:txBody>
          <a:bodyPr lIns="91424" tIns="91424" rIns="91424" bIns="91424">
            <a:normAutofit fontScale="100000" lnSpcReduction="0"/>
          </a:bodyPr>
          <a:lstStyle>
            <a:lvl1pPr>
              <a:lnSpc>
                <a:spcPct val="80000"/>
              </a:lnSpc>
              <a:defRPr b="1" sz="4400"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pic>
        <p:nvPicPr>
          <p:cNvPr id="4102" name="Google Shape;1069;p87" descr="Google Shape;1069;p8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7123" y="494776"/>
            <a:ext cx="304801" cy="304801"/>
          </a:xfrm>
          <a:prstGeom prst="rect">
            <a:avLst/>
          </a:prstGeom>
          <a:ln w="12700">
            <a:miter lim="400000"/>
          </a:ln>
        </p:spPr>
      </p:pic>
      <p:sp>
        <p:nvSpPr>
          <p:cNvPr id="4103" name="Google Shape;1073;p87"/>
          <p:cNvSpPr/>
          <p:nvPr/>
        </p:nvSpPr>
        <p:spPr>
          <a:xfrm>
            <a:off x="8458875" y="4686851"/>
            <a:ext cx="304798" cy="297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36" fill="norm" stroke="1" extrusionOk="0">
                <a:moveTo>
                  <a:pt x="10796" y="0"/>
                </a:moveTo>
                <a:cubicBezTo>
                  <a:pt x="4802" y="0"/>
                  <a:pt x="0" y="4978"/>
                  <a:pt x="0" y="11027"/>
                </a:cubicBezTo>
                <a:cubicBezTo>
                  <a:pt x="0" y="15932"/>
                  <a:pt x="3077" y="19992"/>
                  <a:pt x="7345" y="21527"/>
                </a:cubicBezTo>
                <a:cubicBezTo>
                  <a:pt x="7870" y="21600"/>
                  <a:pt x="8101" y="21219"/>
                  <a:pt x="8101" y="20991"/>
                </a:cubicBezTo>
                <a:cubicBezTo>
                  <a:pt x="8101" y="20683"/>
                  <a:pt x="8101" y="19838"/>
                  <a:pt x="8101" y="18920"/>
                </a:cubicBezTo>
                <a:cubicBezTo>
                  <a:pt x="5398" y="19456"/>
                  <a:pt x="4722" y="18230"/>
                  <a:pt x="4500" y="17622"/>
                </a:cubicBezTo>
                <a:cubicBezTo>
                  <a:pt x="4348" y="17313"/>
                  <a:pt x="3824" y="16314"/>
                  <a:pt x="3370" y="16086"/>
                </a:cubicBezTo>
                <a:cubicBezTo>
                  <a:pt x="2997" y="15859"/>
                  <a:pt x="2472" y="15323"/>
                  <a:pt x="3370" y="15323"/>
                </a:cubicBezTo>
                <a:cubicBezTo>
                  <a:pt x="4197" y="15323"/>
                  <a:pt x="4802" y="16159"/>
                  <a:pt x="5024" y="16468"/>
                </a:cubicBezTo>
                <a:cubicBezTo>
                  <a:pt x="6002" y="18157"/>
                  <a:pt x="7496" y="17694"/>
                  <a:pt x="8172" y="17385"/>
                </a:cubicBezTo>
                <a:cubicBezTo>
                  <a:pt x="8252" y="16622"/>
                  <a:pt x="8546" y="16159"/>
                  <a:pt x="8848" y="15932"/>
                </a:cubicBezTo>
                <a:cubicBezTo>
                  <a:pt x="6447" y="15623"/>
                  <a:pt x="3904" y="14706"/>
                  <a:pt x="3904" y="10491"/>
                </a:cubicBezTo>
                <a:cubicBezTo>
                  <a:pt x="3904" y="9265"/>
                  <a:pt x="4348" y="8275"/>
                  <a:pt x="5024" y="7503"/>
                </a:cubicBezTo>
                <a:cubicBezTo>
                  <a:pt x="4953" y="7203"/>
                  <a:pt x="4571" y="6131"/>
                  <a:pt x="5175" y="4596"/>
                </a:cubicBezTo>
                <a:cubicBezTo>
                  <a:pt x="5175" y="4596"/>
                  <a:pt x="6074" y="4287"/>
                  <a:pt x="8101" y="5750"/>
                </a:cubicBezTo>
                <a:cubicBezTo>
                  <a:pt x="8999" y="5441"/>
                  <a:pt x="9897" y="5359"/>
                  <a:pt x="10796" y="5359"/>
                </a:cubicBezTo>
                <a:cubicBezTo>
                  <a:pt x="11703" y="5359"/>
                  <a:pt x="12672" y="5441"/>
                  <a:pt x="13499" y="5750"/>
                </a:cubicBezTo>
                <a:cubicBezTo>
                  <a:pt x="15598" y="4287"/>
                  <a:pt x="16496" y="4596"/>
                  <a:pt x="16496" y="4596"/>
                </a:cubicBezTo>
                <a:cubicBezTo>
                  <a:pt x="17020" y="6131"/>
                  <a:pt x="16647" y="7203"/>
                  <a:pt x="16576" y="7503"/>
                </a:cubicBezTo>
                <a:cubicBezTo>
                  <a:pt x="17252" y="8275"/>
                  <a:pt x="17696" y="9265"/>
                  <a:pt x="17696" y="10491"/>
                </a:cubicBezTo>
                <a:cubicBezTo>
                  <a:pt x="17696" y="14706"/>
                  <a:pt x="15144" y="15623"/>
                  <a:pt x="12752" y="15932"/>
                </a:cubicBezTo>
                <a:cubicBezTo>
                  <a:pt x="13125" y="16241"/>
                  <a:pt x="13499" y="16931"/>
                  <a:pt x="13499" y="17921"/>
                </a:cubicBezTo>
                <a:cubicBezTo>
                  <a:pt x="13499" y="19384"/>
                  <a:pt x="13499" y="20610"/>
                  <a:pt x="13499" y="20991"/>
                </a:cubicBezTo>
                <a:cubicBezTo>
                  <a:pt x="13499" y="21219"/>
                  <a:pt x="13650" y="21600"/>
                  <a:pt x="14246" y="21527"/>
                </a:cubicBezTo>
                <a:cubicBezTo>
                  <a:pt x="18452" y="19992"/>
                  <a:pt x="21600" y="15932"/>
                  <a:pt x="21600" y="11027"/>
                </a:cubicBezTo>
                <a:cubicBezTo>
                  <a:pt x="21600" y="4978"/>
                  <a:pt x="16727" y="0"/>
                  <a:pt x="10796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24292F"/>
                </a:solidFill>
              </a:defRPr>
            </a:pPr>
          </a:p>
        </p:txBody>
      </p:sp>
      <p:sp>
        <p:nvSpPr>
          <p:cNvPr id="4104" name="正文级别 1…"/>
          <p:cNvSpPr txBox="1"/>
          <p:nvPr>
            <p:ph type="body" sz="quarter" idx="1"/>
          </p:nvPr>
        </p:nvSpPr>
        <p:spPr>
          <a:xfrm>
            <a:off x="487125" y="3425950"/>
            <a:ext cx="5589900" cy="5145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lnSpc>
                <a:spcPct val="125000"/>
              </a:lnSpc>
              <a:defRPr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>
              <a:lnSpc>
                <a:spcPct val="125000"/>
              </a:lnSpc>
              <a:defRPr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>
              <a:lnSpc>
                <a:spcPct val="125000"/>
              </a:lnSpc>
              <a:defRPr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>
              <a:lnSpc>
                <a:spcPct val="125000"/>
              </a:lnSpc>
              <a:defRPr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>
              <a:lnSpc>
                <a:spcPct val="125000"/>
              </a:lnSpc>
              <a:defRPr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1_1_1_1_1_1_1_1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4155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4148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4114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4112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113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4117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4115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116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4120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4118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119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4123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4121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122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4126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4124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125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4129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4127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128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4132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4130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131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4135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4133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134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4138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4136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137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4141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4139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140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4144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4142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143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4147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4145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146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4151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4149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150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4154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4152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153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415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157" name="Google Shape;1076;p88" descr="Google Shape;1076;p8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7136" y="494777"/>
            <a:ext cx="527372" cy="514351"/>
          </a:xfrm>
          <a:prstGeom prst="rect">
            <a:avLst/>
          </a:prstGeom>
          <a:ln w="12700">
            <a:miter lim="400000"/>
          </a:ln>
        </p:spPr>
      </p:pic>
      <p:sp>
        <p:nvSpPr>
          <p:cNvPr id="4158" name="标题文本"/>
          <p:cNvSpPr txBox="1"/>
          <p:nvPr>
            <p:ph type="title"/>
          </p:nvPr>
        </p:nvSpPr>
        <p:spPr>
          <a:xfrm>
            <a:off x="487125" y="1713575"/>
            <a:ext cx="4610700" cy="15843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lnSpc>
                <a:spcPct val="80000"/>
              </a:lnSpc>
              <a:defRPr b="1" sz="4400"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BODY_5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5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4209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4202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4168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4166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167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4171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4169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170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4174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4172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173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4177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4175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176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4180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4178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179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4183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4181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182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4186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4184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185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4189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4187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188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4192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4190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191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4195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4193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194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4198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4196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197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4201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4199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200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4205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4203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204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4208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4206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207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421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11" name="标题文本"/>
          <p:cNvSpPr txBox="1"/>
          <p:nvPr>
            <p:ph type="title"/>
          </p:nvPr>
        </p:nvSpPr>
        <p:spPr>
          <a:xfrm>
            <a:off x="358200" y="274399"/>
            <a:ext cx="8427601" cy="3936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 algn="ctr">
              <a:lnSpc>
                <a:spcPct val="80000"/>
              </a:lnSpc>
              <a:defRPr b="1" sz="3600">
                <a:solidFill>
                  <a:srgbClr val="24292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4212" name="Google Shape;1142;p92"/>
          <p:cNvSpPr/>
          <p:nvPr/>
        </p:nvSpPr>
        <p:spPr>
          <a:xfrm>
            <a:off x="339774" y="970324"/>
            <a:ext cx="1999802" cy="3500401"/>
          </a:xfrm>
          <a:prstGeom prst="roundRect">
            <a:avLst>
              <a:gd name="adj" fmla="val 4602"/>
            </a:avLst>
          </a:prstGeom>
          <a:solidFill>
            <a:srgbClr val="FFFFFF"/>
          </a:solidFill>
          <a:ln>
            <a:solidFill>
              <a:srgbClr val="B7BFC7"/>
            </a:solidFill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900">
                <a:solidFill>
                  <a:srgbClr val="0D1117"/>
                </a:solidFill>
              </a:defRPr>
            </a:pPr>
          </a:p>
        </p:txBody>
      </p:sp>
      <p:sp>
        <p:nvSpPr>
          <p:cNvPr id="4213" name="Google Shape;1143;p92"/>
          <p:cNvSpPr/>
          <p:nvPr/>
        </p:nvSpPr>
        <p:spPr>
          <a:xfrm flipH="1" rot="16200000">
            <a:off x="-2937" y="1506694"/>
            <a:ext cx="685801" cy="1830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8099330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4214" name="Google Shape;1144;p92"/>
          <p:cNvSpPr/>
          <p:nvPr/>
        </p:nvSpPr>
        <p:spPr>
          <a:xfrm>
            <a:off x="2491675" y="970324"/>
            <a:ext cx="1999801" cy="3500401"/>
          </a:xfrm>
          <a:prstGeom prst="roundRect">
            <a:avLst>
              <a:gd name="adj" fmla="val 4602"/>
            </a:avLst>
          </a:prstGeom>
          <a:solidFill>
            <a:srgbClr val="FFFFFF"/>
          </a:solidFill>
          <a:ln>
            <a:solidFill>
              <a:srgbClr val="B7BFC7"/>
            </a:solidFill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900">
                <a:solidFill>
                  <a:srgbClr val="0D1117"/>
                </a:solidFill>
              </a:defRPr>
            </a:pPr>
          </a:p>
        </p:txBody>
      </p:sp>
      <p:sp>
        <p:nvSpPr>
          <p:cNvPr id="4215" name="Google Shape;1145;p92"/>
          <p:cNvSpPr/>
          <p:nvPr/>
        </p:nvSpPr>
        <p:spPr>
          <a:xfrm flipH="1" rot="16200000">
            <a:off x="2148963" y="1506694"/>
            <a:ext cx="685801" cy="183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9C0FF"/>
              </a:gs>
              <a:gs pos="100000">
                <a:srgbClr val="D2A8FF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4216" name="Google Shape;1146;p92"/>
          <p:cNvSpPr/>
          <p:nvPr/>
        </p:nvSpPr>
        <p:spPr>
          <a:xfrm>
            <a:off x="6813374" y="970324"/>
            <a:ext cx="1999801" cy="3500401"/>
          </a:xfrm>
          <a:prstGeom prst="roundRect">
            <a:avLst>
              <a:gd name="adj" fmla="val 4602"/>
            </a:avLst>
          </a:prstGeom>
          <a:solidFill>
            <a:srgbClr val="FFFFFF"/>
          </a:solidFill>
          <a:ln>
            <a:solidFill>
              <a:srgbClr val="B7BFC7"/>
            </a:solidFill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900">
                <a:solidFill>
                  <a:srgbClr val="0D1117"/>
                </a:solidFill>
              </a:defRPr>
            </a:pPr>
          </a:p>
        </p:txBody>
      </p:sp>
      <p:sp>
        <p:nvSpPr>
          <p:cNvPr id="4217" name="Google Shape;1147;p92"/>
          <p:cNvSpPr/>
          <p:nvPr/>
        </p:nvSpPr>
        <p:spPr>
          <a:xfrm flipH="1" rot="16200000">
            <a:off x="6470663" y="1506694"/>
            <a:ext cx="685801" cy="183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7B72"/>
              </a:gs>
              <a:gs pos="100000">
                <a:srgbClr val="E1CD41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4218" name="Google Shape;1148;p92"/>
          <p:cNvSpPr/>
          <p:nvPr/>
        </p:nvSpPr>
        <p:spPr>
          <a:xfrm>
            <a:off x="4652524" y="970324"/>
            <a:ext cx="1999801" cy="3500401"/>
          </a:xfrm>
          <a:prstGeom prst="roundRect">
            <a:avLst>
              <a:gd name="adj" fmla="val 4602"/>
            </a:avLst>
          </a:prstGeom>
          <a:solidFill>
            <a:srgbClr val="FFFFFF"/>
          </a:solidFill>
          <a:ln>
            <a:solidFill>
              <a:srgbClr val="B7BFC7"/>
            </a:solidFill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900">
                <a:solidFill>
                  <a:srgbClr val="0D1117"/>
                </a:solidFill>
              </a:defRPr>
            </a:pPr>
          </a:p>
        </p:txBody>
      </p:sp>
      <p:sp>
        <p:nvSpPr>
          <p:cNvPr id="4219" name="Google Shape;1149;p92"/>
          <p:cNvSpPr/>
          <p:nvPr/>
        </p:nvSpPr>
        <p:spPr>
          <a:xfrm flipH="1" rot="16200000">
            <a:off x="4309812" y="1506694"/>
            <a:ext cx="685801" cy="1830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rgbClr val="79C0FF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6_1_1">
    <p:bg>
      <p:bgPr>
        <a:solidFill>
          <a:srgbClr val="040D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396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389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355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353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54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358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356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57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361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359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60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364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362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63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367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365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66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370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368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69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373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371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72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376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374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75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379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377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78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382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380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81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385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383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84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388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386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87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392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390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91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395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393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394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39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98" name="Google Shape;113;p22" descr="Google Shape;113;p22"/>
          <p:cNvPicPr>
            <a:picLocks noChangeAspect="1"/>
          </p:cNvPicPr>
          <p:nvPr/>
        </p:nvPicPr>
        <p:blipFill>
          <a:blip r:embed="rId2">
            <a:extLst/>
          </a:blip>
          <a:srcRect l="0" t="159" r="0" b="159"/>
          <a:stretch>
            <a:fillRect/>
          </a:stretch>
        </p:blipFill>
        <p:spPr>
          <a:xfrm>
            <a:off x="0" y="-1"/>
            <a:ext cx="9143998" cy="5143503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Google Shape;115;p22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 Enablement</a:t>
            </a:r>
          </a:p>
        </p:txBody>
      </p:sp>
      <p:sp>
        <p:nvSpPr>
          <p:cNvPr id="400" name="Google Shape;117;p22"/>
          <p:cNvSpPr/>
          <p:nvPr/>
        </p:nvSpPr>
        <p:spPr>
          <a:xfrm>
            <a:off x="8649375" y="4677326"/>
            <a:ext cx="304798" cy="297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36" fill="norm" stroke="1" extrusionOk="0">
                <a:moveTo>
                  <a:pt x="10796" y="0"/>
                </a:moveTo>
                <a:cubicBezTo>
                  <a:pt x="4802" y="0"/>
                  <a:pt x="0" y="4978"/>
                  <a:pt x="0" y="11027"/>
                </a:cubicBezTo>
                <a:cubicBezTo>
                  <a:pt x="0" y="15932"/>
                  <a:pt x="3077" y="19992"/>
                  <a:pt x="7345" y="21527"/>
                </a:cubicBezTo>
                <a:cubicBezTo>
                  <a:pt x="7870" y="21600"/>
                  <a:pt x="8101" y="21219"/>
                  <a:pt x="8101" y="20991"/>
                </a:cubicBezTo>
                <a:cubicBezTo>
                  <a:pt x="8101" y="20683"/>
                  <a:pt x="8101" y="19838"/>
                  <a:pt x="8101" y="18920"/>
                </a:cubicBezTo>
                <a:cubicBezTo>
                  <a:pt x="5398" y="19456"/>
                  <a:pt x="4722" y="18230"/>
                  <a:pt x="4500" y="17622"/>
                </a:cubicBezTo>
                <a:cubicBezTo>
                  <a:pt x="4348" y="17313"/>
                  <a:pt x="3824" y="16314"/>
                  <a:pt x="3370" y="16086"/>
                </a:cubicBezTo>
                <a:cubicBezTo>
                  <a:pt x="2997" y="15859"/>
                  <a:pt x="2472" y="15323"/>
                  <a:pt x="3370" y="15323"/>
                </a:cubicBezTo>
                <a:cubicBezTo>
                  <a:pt x="4197" y="15323"/>
                  <a:pt x="4802" y="16159"/>
                  <a:pt x="5024" y="16468"/>
                </a:cubicBezTo>
                <a:cubicBezTo>
                  <a:pt x="6002" y="18157"/>
                  <a:pt x="7496" y="17694"/>
                  <a:pt x="8172" y="17385"/>
                </a:cubicBezTo>
                <a:cubicBezTo>
                  <a:pt x="8252" y="16622"/>
                  <a:pt x="8546" y="16159"/>
                  <a:pt x="8848" y="15932"/>
                </a:cubicBezTo>
                <a:cubicBezTo>
                  <a:pt x="6447" y="15623"/>
                  <a:pt x="3904" y="14706"/>
                  <a:pt x="3904" y="10491"/>
                </a:cubicBezTo>
                <a:cubicBezTo>
                  <a:pt x="3904" y="9265"/>
                  <a:pt x="4348" y="8275"/>
                  <a:pt x="5024" y="7503"/>
                </a:cubicBezTo>
                <a:cubicBezTo>
                  <a:pt x="4953" y="7203"/>
                  <a:pt x="4571" y="6131"/>
                  <a:pt x="5175" y="4596"/>
                </a:cubicBezTo>
                <a:cubicBezTo>
                  <a:pt x="5175" y="4596"/>
                  <a:pt x="6074" y="4287"/>
                  <a:pt x="8101" y="5750"/>
                </a:cubicBezTo>
                <a:cubicBezTo>
                  <a:pt x="8999" y="5441"/>
                  <a:pt x="9897" y="5359"/>
                  <a:pt x="10796" y="5359"/>
                </a:cubicBezTo>
                <a:cubicBezTo>
                  <a:pt x="11703" y="5359"/>
                  <a:pt x="12672" y="5441"/>
                  <a:pt x="13499" y="5750"/>
                </a:cubicBezTo>
                <a:cubicBezTo>
                  <a:pt x="15598" y="4287"/>
                  <a:pt x="16496" y="4596"/>
                  <a:pt x="16496" y="4596"/>
                </a:cubicBezTo>
                <a:cubicBezTo>
                  <a:pt x="17020" y="6131"/>
                  <a:pt x="16647" y="7203"/>
                  <a:pt x="16576" y="7503"/>
                </a:cubicBezTo>
                <a:cubicBezTo>
                  <a:pt x="17252" y="8275"/>
                  <a:pt x="17696" y="9265"/>
                  <a:pt x="17696" y="10491"/>
                </a:cubicBezTo>
                <a:cubicBezTo>
                  <a:pt x="17696" y="14706"/>
                  <a:pt x="15144" y="15623"/>
                  <a:pt x="12752" y="15932"/>
                </a:cubicBezTo>
                <a:cubicBezTo>
                  <a:pt x="13125" y="16241"/>
                  <a:pt x="13499" y="16931"/>
                  <a:pt x="13499" y="17921"/>
                </a:cubicBezTo>
                <a:cubicBezTo>
                  <a:pt x="13499" y="19384"/>
                  <a:pt x="13499" y="20610"/>
                  <a:pt x="13499" y="20991"/>
                </a:cubicBezTo>
                <a:cubicBezTo>
                  <a:pt x="13499" y="21219"/>
                  <a:pt x="13650" y="21600"/>
                  <a:pt x="14246" y="21527"/>
                </a:cubicBezTo>
                <a:cubicBezTo>
                  <a:pt x="18452" y="19992"/>
                  <a:pt x="21600" y="15932"/>
                  <a:pt x="21600" y="11027"/>
                </a:cubicBezTo>
                <a:cubicBezTo>
                  <a:pt x="21600" y="4978"/>
                  <a:pt x="16727" y="0"/>
                  <a:pt x="10796" y="0"/>
                </a:cubicBezTo>
                <a:close/>
              </a:path>
            </a:pathLst>
          </a:custGeom>
          <a:solidFill>
            <a:srgbClr val="57606A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24292F"/>
                </a:solidFill>
              </a:defRPr>
            </a:pPr>
          </a:p>
        </p:txBody>
      </p:sp>
      <p:sp>
        <p:nvSpPr>
          <p:cNvPr id="401" name="正文级别 1…"/>
          <p:cNvSpPr txBox="1"/>
          <p:nvPr>
            <p:ph type="body" sz="quarter" idx="1"/>
          </p:nvPr>
        </p:nvSpPr>
        <p:spPr>
          <a:xfrm>
            <a:off x="487125" y="3730750"/>
            <a:ext cx="5589900" cy="5145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lnSpc>
                <a:spcPct val="125000"/>
              </a:lnSpc>
              <a:defRPr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>
              <a:lnSpc>
                <a:spcPct val="125000"/>
              </a:lnSpc>
              <a:defRPr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>
              <a:lnSpc>
                <a:spcPct val="125000"/>
              </a:lnSpc>
              <a:defRPr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>
              <a:lnSpc>
                <a:spcPct val="125000"/>
              </a:lnSpc>
              <a:defRPr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>
              <a:lnSpc>
                <a:spcPct val="125000"/>
              </a:lnSpc>
              <a:defRPr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2" name="标题文本"/>
          <p:cNvSpPr txBox="1"/>
          <p:nvPr>
            <p:ph type="title"/>
          </p:nvPr>
        </p:nvSpPr>
        <p:spPr>
          <a:xfrm>
            <a:off x="487116" y="2130233"/>
            <a:ext cx="6749700" cy="15843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80000"/>
              </a:lnSpc>
              <a:defRPr b="1" sz="6000"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pic>
        <p:nvPicPr>
          <p:cNvPr id="403" name="Google Shape;120;p22" descr="Google Shape;120;p2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450" y="494074"/>
            <a:ext cx="2936352" cy="40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BODY_3">
    <p:bg>
      <p:bgPr>
        <a:solidFill>
          <a:srgbClr val="040D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6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4270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4263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4229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4227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228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4232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4230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231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4235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4233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234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4238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4236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237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4241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4239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240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4244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4242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243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4247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4245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246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4250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4248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249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4253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4251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252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4256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4254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255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4259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4257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258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4262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4260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261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4266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4264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265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4269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4267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268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427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272" name="Google Shape;1163;p93" descr="Google Shape;1163;p9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3" name="Google Shape;1164;p93" descr="Google Shape;1164;p9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4274" name="Google Shape;1165;p93"/>
          <p:cNvSpPr/>
          <p:nvPr/>
        </p:nvSpPr>
        <p:spPr>
          <a:xfrm>
            <a:off x="330825" y="970324"/>
            <a:ext cx="2008801" cy="3500401"/>
          </a:xfrm>
          <a:prstGeom prst="roundRect">
            <a:avLst>
              <a:gd name="adj" fmla="val 4602"/>
            </a:avLst>
          </a:prstGeom>
          <a:solidFill>
            <a:srgbClr val="050D22"/>
          </a:solidFill>
          <a:ln>
            <a:solidFill>
              <a:srgbClr val="24292F"/>
            </a:solidFill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900">
                <a:solidFill>
                  <a:srgbClr val="24292F"/>
                </a:solidFill>
              </a:defRPr>
            </a:pPr>
          </a:p>
        </p:txBody>
      </p:sp>
      <p:sp>
        <p:nvSpPr>
          <p:cNvPr id="4275" name="Google Shape;1166;p93"/>
          <p:cNvSpPr/>
          <p:nvPr/>
        </p:nvSpPr>
        <p:spPr>
          <a:xfrm>
            <a:off x="2491675" y="970324"/>
            <a:ext cx="2008801" cy="3500401"/>
          </a:xfrm>
          <a:prstGeom prst="roundRect">
            <a:avLst>
              <a:gd name="adj" fmla="val 4602"/>
            </a:avLst>
          </a:prstGeom>
          <a:solidFill>
            <a:srgbClr val="050D22"/>
          </a:solidFill>
          <a:ln>
            <a:solidFill>
              <a:srgbClr val="24292F"/>
            </a:solidFill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900">
                <a:solidFill>
                  <a:srgbClr val="24292F"/>
                </a:solidFill>
              </a:defRPr>
            </a:pPr>
          </a:p>
        </p:txBody>
      </p:sp>
      <p:sp>
        <p:nvSpPr>
          <p:cNvPr id="4276" name="Google Shape;1167;p93"/>
          <p:cNvSpPr/>
          <p:nvPr/>
        </p:nvSpPr>
        <p:spPr>
          <a:xfrm>
            <a:off x="4652524" y="970324"/>
            <a:ext cx="2008801" cy="3500401"/>
          </a:xfrm>
          <a:prstGeom prst="roundRect">
            <a:avLst>
              <a:gd name="adj" fmla="val 4602"/>
            </a:avLst>
          </a:prstGeom>
          <a:solidFill>
            <a:srgbClr val="050D22"/>
          </a:solidFill>
          <a:ln>
            <a:solidFill>
              <a:srgbClr val="24292F"/>
            </a:solidFill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900">
                <a:solidFill>
                  <a:srgbClr val="24292F"/>
                </a:solidFill>
              </a:defRPr>
            </a:pPr>
          </a:p>
        </p:txBody>
      </p:sp>
      <p:sp>
        <p:nvSpPr>
          <p:cNvPr id="4277" name="Google Shape;1168;p93"/>
          <p:cNvSpPr/>
          <p:nvPr/>
        </p:nvSpPr>
        <p:spPr>
          <a:xfrm>
            <a:off x="6813374" y="970324"/>
            <a:ext cx="2008801" cy="3500401"/>
          </a:xfrm>
          <a:prstGeom prst="roundRect">
            <a:avLst>
              <a:gd name="adj" fmla="val 4602"/>
            </a:avLst>
          </a:prstGeom>
          <a:solidFill>
            <a:srgbClr val="050D22"/>
          </a:solidFill>
          <a:ln>
            <a:solidFill>
              <a:srgbClr val="24292F"/>
            </a:solidFill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900">
                <a:solidFill>
                  <a:srgbClr val="24292F"/>
                </a:solidFill>
              </a:defRPr>
            </a:pPr>
          </a:p>
        </p:txBody>
      </p:sp>
      <p:sp>
        <p:nvSpPr>
          <p:cNvPr id="4278" name="标题文本"/>
          <p:cNvSpPr txBox="1"/>
          <p:nvPr>
            <p:ph type="title"/>
          </p:nvPr>
        </p:nvSpPr>
        <p:spPr>
          <a:xfrm>
            <a:off x="358200" y="274399"/>
            <a:ext cx="8427601" cy="3936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 algn="ctr">
              <a:lnSpc>
                <a:spcPct val="80000"/>
              </a:lnSpc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4279" name="Google Shape;1170;p93"/>
          <p:cNvSpPr/>
          <p:nvPr/>
        </p:nvSpPr>
        <p:spPr>
          <a:xfrm flipH="1" rot="16200000">
            <a:off x="-2937" y="1506694"/>
            <a:ext cx="685801" cy="1830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8099330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4280" name="Google Shape;1171;p93"/>
          <p:cNvSpPr/>
          <p:nvPr/>
        </p:nvSpPr>
        <p:spPr>
          <a:xfrm flipH="1" rot="16200000">
            <a:off x="2148963" y="1506694"/>
            <a:ext cx="685801" cy="183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9C0FF"/>
              </a:gs>
              <a:gs pos="100000">
                <a:srgbClr val="D2A8FF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4281" name="Google Shape;1172;p93"/>
          <p:cNvSpPr/>
          <p:nvPr/>
        </p:nvSpPr>
        <p:spPr>
          <a:xfrm flipH="1" rot="16200000">
            <a:off x="6470663" y="1506694"/>
            <a:ext cx="685801" cy="183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7B72"/>
              </a:gs>
              <a:gs pos="100000">
                <a:srgbClr val="E1CD41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4282" name="Google Shape;1173;p93"/>
          <p:cNvSpPr/>
          <p:nvPr/>
        </p:nvSpPr>
        <p:spPr>
          <a:xfrm flipH="1" rot="16200000">
            <a:off x="4309812" y="1506694"/>
            <a:ext cx="685801" cy="1830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rgbClr val="79C0FF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4283" name="Google Shape;1176;p93"/>
          <p:cNvSpPr/>
          <p:nvPr>
            <p:ph type="pic" sz="quarter" idx="21"/>
          </p:nvPr>
        </p:nvSpPr>
        <p:spPr>
          <a:xfrm>
            <a:off x="545200" y="1172950"/>
            <a:ext cx="366901" cy="3669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284" name="Google Shape;1179;p93"/>
          <p:cNvSpPr/>
          <p:nvPr>
            <p:ph type="pic" sz="quarter" idx="22"/>
          </p:nvPr>
        </p:nvSpPr>
        <p:spPr>
          <a:xfrm>
            <a:off x="2716250" y="1172950"/>
            <a:ext cx="366901" cy="3669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285" name="Google Shape;1182;p93"/>
          <p:cNvSpPr/>
          <p:nvPr>
            <p:ph type="pic" sz="quarter" idx="23"/>
          </p:nvPr>
        </p:nvSpPr>
        <p:spPr>
          <a:xfrm>
            <a:off x="4872637" y="1172950"/>
            <a:ext cx="366901" cy="3669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286" name="Google Shape;1185;p93"/>
          <p:cNvSpPr/>
          <p:nvPr>
            <p:ph type="pic" sz="quarter" idx="24"/>
          </p:nvPr>
        </p:nvSpPr>
        <p:spPr>
          <a:xfrm>
            <a:off x="7037950" y="1172950"/>
            <a:ext cx="366901" cy="3669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BODY_3_1">
    <p:bg>
      <p:bgPr>
        <a:solidFill>
          <a:srgbClr val="040D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3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4337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4330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4296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4294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295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4299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4297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298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4302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4300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301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4305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4303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304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4308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4306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307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4311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4309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310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4314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4312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313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4317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4315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316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4320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4318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319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4323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4321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322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4326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4324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325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4329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4327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328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4333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4331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332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4336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4334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335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433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339" name="Google Shape;1187;p94" descr="Google Shape;1187;p9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0" name="Google Shape;1188;p94" descr="Google Shape;1188;p9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4341" name="Google Shape;1189;p94"/>
          <p:cNvSpPr/>
          <p:nvPr/>
        </p:nvSpPr>
        <p:spPr>
          <a:xfrm>
            <a:off x="330825" y="1579924"/>
            <a:ext cx="2008801" cy="2729402"/>
          </a:xfrm>
          <a:prstGeom prst="roundRect">
            <a:avLst>
              <a:gd name="adj" fmla="val 4602"/>
            </a:avLst>
          </a:prstGeom>
          <a:solidFill>
            <a:srgbClr val="050D22"/>
          </a:solidFill>
          <a:ln>
            <a:solidFill>
              <a:srgbClr val="24292F"/>
            </a:solidFill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900">
                <a:solidFill>
                  <a:srgbClr val="24292F"/>
                </a:solidFill>
              </a:defRPr>
            </a:pPr>
          </a:p>
        </p:txBody>
      </p:sp>
      <p:sp>
        <p:nvSpPr>
          <p:cNvPr id="4342" name="Google Shape;1190;p94"/>
          <p:cNvSpPr/>
          <p:nvPr/>
        </p:nvSpPr>
        <p:spPr>
          <a:xfrm>
            <a:off x="2491675" y="1579924"/>
            <a:ext cx="2008801" cy="2729402"/>
          </a:xfrm>
          <a:prstGeom prst="roundRect">
            <a:avLst>
              <a:gd name="adj" fmla="val 4602"/>
            </a:avLst>
          </a:prstGeom>
          <a:solidFill>
            <a:srgbClr val="050D22"/>
          </a:solidFill>
          <a:ln>
            <a:solidFill>
              <a:srgbClr val="24292F"/>
            </a:solidFill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900">
                <a:solidFill>
                  <a:srgbClr val="24292F"/>
                </a:solidFill>
              </a:defRPr>
            </a:pPr>
          </a:p>
        </p:txBody>
      </p:sp>
      <p:sp>
        <p:nvSpPr>
          <p:cNvPr id="4343" name="Google Shape;1191;p94"/>
          <p:cNvSpPr/>
          <p:nvPr/>
        </p:nvSpPr>
        <p:spPr>
          <a:xfrm>
            <a:off x="4652524" y="1579924"/>
            <a:ext cx="2008801" cy="2729402"/>
          </a:xfrm>
          <a:prstGeom prst="roundRect">
            <a:avLst>
              <a:gd name="adj" fmla="val 4602"/>
            </a:avLst>
          </a:prstGeom>
          <a:solidFill>
            <a:srgbClr val="050D22"/>
          </a:solidFill>
          <a:ln>
            <a:solidFill>
              <a:srgbClr val="24292F"/>
            </a:solidFill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900">
                <a:solidFill>
                  <a:srgbClr val="24292F"/>
                </a:solidFill>
              </a:defRPr>
            </a:pPr>
          </a:p>
        </p:txBody>
      </p:sp>
      <p:sp>
        <p:nvSpPr>
          <p:cNvPr id="4344" name="Google Shape;1192;p94"/>
          <p:cNvSpPr/>
          <p:nvPr/>
        </p:nvSpPr>
        <p:spPr>
          <a:xfrm>
            <a:off x="6813374" y="1579924"/>
            <a:ext cx="2008801" cy="2729402"/>
          </a:xfrm>
          <a:prstGeom prst="roundRect">
            <a:avLst>
              <a:gd name="adj" fmla="val 4602"/>
            </a:avLst>
          </a:prstGeom>
          <a:solidFill>
            <a:srgbClr val="050D22"/>
          </a:solidFill>
          <a:ln>
            <a:solidFill>
              <a:srgbClr val="24292F"/>
            </a:solidFill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900">
                <a:solidFill>
                  <a:srgbClr val="24292F"/>
                </a:solidFill>
              </a:defRPr>
            </a:pPr>
          </a:p>
        </p:txBody>
      </p:sp>
      <p:sp>
        <p:nvSpPr>
          <p:cNvPr id="4345" name="标题文本"/>
          <p:cNvSpPr txBox="1"/>
          <p:nvPr>
            <p:ph type="title"/>
          </p:nvPr>
        </p:nvSpPr>
        <p:spPr>
          <a:xfrm>
            <a:off x="358200" y="274399"/>
            <a:ext cx="8427601" cy="8484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 algn="ctr">
              <a:lnSpc>
                <a:spcPct val="80000"/>
              </a:lnSpc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4346" name="Google Shape;1194;p94"/>
          <p:cNvSpPr/>
          <p:nvPr/>
        </p:nvSpPr>
        <p:spPr>
          <a:xfrm flipH="1" rot="16200000">
            <a:off x="-2937" y="2116295"/>
            <a:ext cx="685801" cy="183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93F5EC"/>
              </a:gs>
              <a:gs pos="100000">
                <a:srgbClr val="A77BF3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4347" name="Google Shape;1195;p94"/>
          <p:cNvSpPr/>
          <p:nvPr/>
        </p:nvSpPr>
        <p:spPr>
          <a:xfrm flipH="1" rot="16200000">
            <a:off x="2148963" y="2116295"/>
            <a:ext cx="685801" cy="183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78BA"/>
              </a:gs>
              <a:gs pos="100000">
                <a:srgbClr val="79C0FF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4348" name="Google Shape;1196;p94"/>
          <p:cNvSpPr/>
          <p:nvPr/>
        </p:nvSpPr>
        <p:spPr>
          <a:xfrm flipH="1" rot="16200000">
            <a:off x="6470663" y="2116295"/>
            <a:ext cx="685801" cy="183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2A8FF"/>
              </a:gs>
              <a:gs pos="50000">
                <a:srgbClr val="F778BA"/>
              </a:gs>
              <a:gs pos="100000">
                <a:srgbClr val="FF7B72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4349" name="Google Shape;1197;p94"/>
          <p:cNvSpPr/>
          <p:nvPr/>
        </p:nvSpPr>
        <p:spPr>
          <a:xfrm flipH="1" rot="16200000">
            <a:off x="4309812" y="2116295"/>
            <a:ext cx="685801" cy="183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9C0FF"/>
              </a:gs>
              <a:gs pos="100000">
                <a:srgbClr val="D2A8FF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BODY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6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4400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4393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4359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4357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358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4362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4360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361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4365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4363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364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4368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4366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367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4371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4369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370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4374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4372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373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4377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4375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376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4380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4378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379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4383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4381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382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4386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4384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385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4389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4387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388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4392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4390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391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4396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4394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395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4399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4397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398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440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02" name="标题文本"/>
          <p:cNvSpPr txBox="1"/>
          <p:nvPr>
            <p:ph type="title"/>
          </p:nvPr>
        </p:nvSpPr>
        <p:spPr>
          <a:xfrm>
            <a:off x="358200" y="274399"/>
            <a:ext cx="8427601" cy="3936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 algn="ctr">
              <a:lnSpc>
                <a:spcPct val="80000"/>
              </a:lnSpc>
              <a:defRPr b="1" sz="3600">
                <a:solidFill>
                  <a:srgbClr val="24292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4403" name="Google Shape;1217;p96"/>
          <p:cNvSpPr/>
          <p:nvPr/>
        </p:nvSpPr>
        <p:spPr>
          <a:xfrm>
            <a:off x="339774" y="970324"/>
            <a:ext cx="2729702" cy="3500401"/>
          </a:xfrm>
          <a:prstGeom prst="roundRect">
            <a:avLst>
              <a:gd name="adj" fmla="val 4602"/>
            </a:avLst>
          </a:prstGeom>
          <a:solidFill>
            <a:srgbClr val="FFFFFF"/>
          </a:solidFill>
          <a:ln>
            <a:solidFill>
              <a:srgbClr val="B7BFC7"/>
            </a:solidFill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900">
                <a:solidFill>
                  <a:srgbClr val="0D1117"/>
                </a:solidFill>
              </a:defRPr>
            </a:pPr>
          </a:p>
        </p:txBody>
      </p:sp>
      <p:sp>
        <p:nvSpPr>
          <p:cNvPr id="4404" name="Google Shape;1218;p96"/>
          <p:cNvSpPr/>
          <p:nvPr/>
        </p:nvSpPr>
        <p:spPr>
          <a:xfrm flipH="1" rot="16200000">
            <a:off x="-2937" y="1506694"/>
            <a:ext cx="685801" cy="183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93F5EC"/>
              </a:gs>
              <a:gs pos="100000">
                <a:srgbClr val="A77BF3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4405" name="Google Shape;1219;p96"/>
          <p:cNvSpPr/>
          <p:nvPr/>
        </p:nvSpPr>
        <p:spPr>
          <a:xfrm>
            <a:off x="3207149" y="970324"/>
            <a:ext cx="2729702" cy="3500401"/>
          </a:xfrm>
          <a:prstGeom prst="roundRect">
            <a:avLst>
              <a:gd name="adj" fmla="val 4602"/>
            </a:avLst>
          </a:prstGeom>
          <a:solidFill>
            <a:srgbClr val="FFFFFF"/>
          </a:solidFill>
          <a:ln>
            <a:solidFill>
              <a:srgbClr val="B7BFC7"/>
            </a:solidFill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900">
                <a:solidFill>
                  <a:srgbClr val="0D1117"/>
                </a:solidFill>
              </a:defRPr>
            </a:pPr>
          </a:p>
        </p:txBody>
      </p:sp>
      <p:sp>
        <p:nvSpPr>
          <p:cNvPr id="4406" name="Google Shape;1220;p96"/>
          <p:cNvSpPr/>
          <p:nvPr/>
        </p:nvSpPr>
        <p:spPr>
          <a:xfrm flipH="1" rot="16200000">
            <a:off x="2867026" y="1506694"/>
            <a:ext cx="685801" cy="183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78BA"/>
              </a:gs>
              <a:gs pos="100000">
                <a:srgbClr val="79C0FF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4407" name="Google Shape;1221;p96"/>
          <p:cNvSpPr/>
          <p:nvPr/>
        </p:nvSpPr>
        <p:spPr>
          <a:xfrm>
            <a:off x="6083375" y="970324"/>
            <a:ext cx="2729701" cy="3500401"/>
          </a:xfrm>
          <a:prstGeom prst="roundRect">
            <a:avLst>
              <a:gd name="adj" fmla="val 4602"/>
            </a:avLst>
          </a:prstGeom>
          <a:solidFill>
            <a:srgbClr val="FFFFFF"/>
          </a:solidFill>
          <a:ln>
            <a:solidFill>
              <a:srgbClr val="B7BFC7"/>
            </a:solidFill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900">
                <a:solidFill>
                  <a:srgbClr val="0D1117"/>
                </a:solidFill>
              </a:defRPr>
            </a:pPr>
          </a:p>
        </p:txBody>
      </p:sp>
      <p:sp>
        <p:nvSpPr>
          <p:cNvPr id="4408" name="Google Shape;1222;p96"/>
          <p:cNvSpPr/>
          <p:nvPr/>
        </p:nvSpPr>
        <p:spPr>
          <a:xfrm flipH="1" rot="16200000">
            <a:off x="5740763" y="1506694"/>
            <a:ext cx="685801" cy="183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9C0FF"/>
              </a:gs>
              <a:gs pos="100000">
                <a:srgbClr val="D2A8FF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4409" name="Google Shape;1225;p96"/>
          <p:cNvSpPr/>
          <p:nvPr>
            <p:ph type="pic" sz="quarter" idx="21"/>
          </p:nvPr>
        </p:nvSpPr>
        <p:spPr>
          <a:xfrm>
            <a:off x="6378125" y="1172950"/>
            <a:ext cx="366901" cy="3669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410" name="Google Shape;1228;p96"/>
          <p:cNvSpPr/>
          <p:nvPr>
            <p:ph type="pic" sz="quarter" idx="22"/>
          </p:nvPr>
        </p:nvSpPr>
        <p:spPr>
          <a:xfrm>
            <a:off x="3504488" y="1172950"/>
            <a:ext cx="366901" cy="3669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411" name="Google Shape;1231;p96"/>
          <p:cNvSpPr/>
          <p:nvPr>
            <p:ph type="pic" sz="quarter" idx="23"/>
          </p:nvPr>
        </p:nvSpPr>
        <p:spPr>
          <a:xfrm>
            <a:off x="637100" y="1172950"/>
            <a:ext cx="366901" cy="3669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BODY_1_3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8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4462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4455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4421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4419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420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4424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4422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423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4427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4425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426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4430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4428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429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4433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4431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432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4436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4434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435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4439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4437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438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4442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4440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441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4445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4443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444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4448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4446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447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4451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4449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450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4454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4452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453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4458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4456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457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4461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4459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460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446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64" name="标题文本"/>
          <p:cNvSpPr txBox="1"/>
          <p:nvPr>
            <p:ph type="title"/>
          </p:nvPr>
        </p:nvSpPr>
        <p:spPr>
          <a:xfrm>
            <a:off x="358200" y="274399"/>
            <a:ext cx="8427601" cy="3936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 algn="ctr">
              <a:lnSpc>
                <a:spcPct val="80000"/>
              </a:lnSpc>
              <a:defRPr b="1" sz="3600">
                <a:solidFill>
                  <a:srgbClr val="24292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4465" name="Google Shape;1234;p97"/>
          <p:cNvSpPr/>
          <p:nvPr/>
        </p:nvSpPr>
        <p:spPr>
          <a:xfrm>
            <a:off x="339774" y="970324"/>
            <a:ext cx="2729702" cy="3500401"/>
          </a:xfrm>
          <a:prstGeom prst="roundRect">
            <a:avLst>
              <a:gd name="adj" fmla="val 4602"/>
            </a:avLst>
          </a:prstGeom>
          <a:solidFill>
            <a:srgbClr val="FFFFFF"/>
          </a:solidFill>
          <a:ln>
            <a:solidFill>
              <a:srgbClr val="B7BFC7"/>
            </a:solidFill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900">
                <a:solidFill>
                  <a:srgbClr val="0D1117"/>
                </a:solidFill>
              </a:defRPr>
            </a:pPr>
          </a:p>
        </p:txBody>
      </p:sp>
      <p:sp>
        <p:nvSpPr>
          <p:cNvPr id="4466" name="Google Shape;1235;p97"/>
          <p:cNvSpPr/>
          <p:nvPr/>
        </p:nvSpPr>
        <p:spPr>
          <a:xfrm flipH="1" rot="16200000">
            <a:off x="-2937" y="1506694"/>
            <a:ext cx="685801" cy="183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93F5EC"/>
              </a:gs>
              <a:gs pos="100000">
                <a:srgbClr val="A77BF3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4467" name="Google Shape;1236;p97"/>
          <p:cNvSpPr/>
          <p:nvPr/>
        </p:nvSpPr>
        <p:spPr>
          <a:xfrm>
            <a:off x="3207149" y="970324"/>
            <a:ext cx="2729702" cy="3500401"/>
          </a:xfrm>
          <a:prstGeom prst="roundRect">
            <a:avLst>
              <a:gd name="adj" fmla="val 4602"/>
            </a:avLst>
          </a:prstGeom>
          <a:solidFill>
            <a:srgbClr val="FFFFFF"/>
          </a:solidFill>
          <a:ln>
            <a:solidFill>
              <a:srgbClr val="B7BFC7"/>
            </a:solidFill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900">
                <a:solidFill>
                  <a:srgbClr val="0D1117"/>
                </a:solidFill>
              </a:defRPr>
            </a:pPr>
          </a:p>
        </p:txBody>
      </p:sp>
      <p:sp>
        <p:nvSpPr>
          <p:cNvPr id="4468" name="Google Shape;1237;p97"/>
          <p:cNvSpPr/>
          <p:nvPr/>
        </p:nvSpPr>
        <p:spPr>
          <a:xfrm flipH="1" rot="16200000">
            <a:off x="2867026" y="1506694"/>
            <a:ext cx="685801" cy="183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78BA"/>
              </a:gs>
              <a:gs pos="100000">
                <a:srgbClr val="79C0FF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4469" name="Google Shape;1238;p97"/>
          <p:cNvSpPr/>
          <p:nvPr/>
        </p:nvSpPr>
        <p:spPr>
          <a:xfrm>
            <a:off x="6083375" y="970324"/>
            <a:ext cx="2729701" cy="3500401"/>
          </a:xfrm>
          <a:prstGeom prst="roundRect">
            <a:avLst>
              <a:gd name="adj" fmla="val 4602"/>
            </a:avLst>
          </a:prstGeom>
          <a:solidFill>
            <a:srgbClr val="FFFFFF"/>
          </a:solidFill>
          <a:ln>
            <a:solidFill>
              <a:srgbClr val="B7BFC7"/>
            </a:solidFill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900">
                <a:solidFill>
                  <a:srgbClr val="0D1117"/>
                </a:solidFill>
              </a:defRPr>
            </a:pPr>
          </a:p>
        </p:txBody>
      </p:sp>
      <p:sp>
        <p:nvSpPr>
          <p:cNvPr id="4470" name="Google Shape;1239;p97"/>
          <p:cNvSpPr/>
          <p:nvPr/>
        </p:nvSpPr>
        <p:spPr>
          <a:xfrm flipH="1" rot="16200000">
            <a:off x="5740763" y="1506694"/>
            <a:ext cx="685801" cy="183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9C0FF"/>
              </a:gs>
              <a:gs pos="100000">
                <a:srgbClr val="D2A8FF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BODY_1_2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7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4521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4514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4480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4478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479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4483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4481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482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4486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4484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485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4489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4487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488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4492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4490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491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4495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4493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494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4498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4496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497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4501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4499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500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4504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4502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503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4507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4505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506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4510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4508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509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4513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4511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512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4517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4515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516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4520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4518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519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452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23" name="标题文本"/>
          <p:cNvSpPr txBox="1"/>
          <p:nvPr>
            <p:ph type="title"/>
          </p:nvPr>
        </p:nvSpPr>
        <p:spPr>
          <a:xfrm>
            <a:off x="358200" y="274399"/>
            <a:ext cx="8427601" cy="3936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 algn="ctr">
              <a:lnSpc>
                <a:spcPct val="80000"/>
              </a:lnSpc>
              <a:defRPr b="1" sz="3600">
                <a:solidFill>
                  <a:srgbClr val="24292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4524" name="Google Shape;1251;p98"/>
          <p:cNvSpPr/>
          <p:nvPr/>
        </p:nvSpPr>
        <p:spPr>
          <a:xfrm>
            <a:off x="339774" y="970324"/>
            <a:ext cx="2729702" cy="3500401"/>
          </a:xfrm>
          <a:prstGeom prst="roundRect">
            <a:avLst>
              <a:gd name="adj" fmla="val 4602"/>
            </a:avLst>
          </a:prstGeom>
          <a:solidFill>
            <a:srgbClr val="FFFFFF"/>
          </a:solidFill>
          <a:ln>
            <a:solidFill>
              <a:srgbClr val="B7BFC7"/>
            </a:solidFill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900">
                <a:solidFill>
                  <a:srgbClr val="0D1117"/>
                </a:solidFill>
              </a:defRPr>
            </a:pPr>
          </a:p>
        </p:txBody>
      </p:sp>
      <p:sp>
        <p:nvSpPr>
          <p:cNvPr id="4525" name="Google Shape;1252;p98"/>
          <p:cNvSpPr/>
          <p:nvPr/>
        </p:nvSpPr>
        <p:spPr>
          <a:xfrm flipH="1" rot="16200000">
            <a:off x="-2937" y="1506694"/>
            <a:ext cx="685801" cy="1830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8099330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4526" name="Google Shape;1253;p98"/>
          <p:cNvSpPr/>
          <p:nvPr/>
        </p:nvSpPr>
        <p:spPr>
          <a:xfrm>
            <a:off x="3207149" y="970324"/>
            <a:ext cx="2729702" cy="3500401"/>
          </a:xfrm>
          <a:prstGeom prst="roundRect">
            <a:avLst>
              <a:gd name="adj" fmla="val 4602"/>
            </a:avLst>
          </a:prstGeom>
          <a:solidFill>
            <a:srgbClr val="FFFFFF"/>
          </a:solidFill>
          <a:ln>
            <a:solidFill>
              <a:srgbClr val="B7BFC7"/>
            </a:solidFill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900">
                <a:solidFill>
                  <a:srgbClr val="0D1117"/>
                </a:solidFill>
              </a:defRPr>
            </a:pPr>
          </a:p>
        </p:txBody>
      </p:sp>
      <p:sp>
        <p:nvSpPr>
          <p:cNvPr id="4527" name="Google Shape;1254;p98"/>
          <p:cNvSpPr/>
          <p:nvPr/>
        </p:nvSpPr>
        <p:spPr>
          <a:xfrm flipH="1" rot="16200000">
            <a:off x="2867026" y="1506694"/>
            <a:ext cx="685801" cy="183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9C0FF"/>
              </a:gs>
              <a:gs pos="100000">
                <a:srgbClr val="D2A8FF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4528" name="Google Shape;1255;p98"/>
          <p:cNvSpPr/>
          <p:nvPr/>
        </p:nvSpPr>
        <p:spPr>
          <a:xfrm>
            <a:off x="6083375" y="970324"/>
            <a:ext cx="2729701" cy="3500401"/>
          </a:xfrm>
          <a:prstGeom prst="roundRect">
            <a:avLst>
              <a:gd name="adj" fmla="val 4602"/>
            </a:avLst>
          </a:prstGeom>
          <a:solidFill>
            <a:srgbClr val="FFFFFF"/>
          </a:solidFill>
          <a:ln>
            <a:solidFill>
              <a:srgbClr val="B7BFC7"/>
            </a:solidFill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900">
                <a:solidFill>
                  <a:srgbClr val="0D1117"/>
                </a:solidFill>
              </a:defRPr>
            </a:pPr>
          </a:p>
        </p:txBody>
      </p:sp>
      <p:sp>
        <p:nvSpPr>
          <p:cNvPr id="4529" name="Google Shape;1256;p98"/>
          <p:cNvSpPr/>
          <p:nvPr/>
        </p:nvSpPr>
        <p:spPr>
          <a:xfrm flipH="1" rot="16200000">
            <a:off x="5740763" y="1506694"/>
            <a:ext cx="685801" cy="1830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rgbClr val="79C0FF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4530" name="Google Shape;1258;p98"/>
          <p:cNvSpPr/>
          <p:nvPr>
            <p:ph type="pic" sz="quarter" idx="21"/>
          </p:nvPr>
        </p:nvSpPr>
        <p:spPr>
          <a:xfrm>
            <a:off x="346374" y="978649"/>
            <a:ext cx="2713502" cy="19170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531" name="Google Shape;1260;p98"/>
          <p:cNvSpPr/>
          <p:nvPr>
            <p:ph type="pic" sz="quarter" idx="22"/>
          </p:nvPr>
        </p:nvSpPr>
        <p:spPr>
          <a:xfrm>
            <a:off x="3214322" y="978649"/>
            <a:ext cx="2713502" cy="19170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532" name="Google Shape;1262;p98"/>
          <p:cNvSpPr/>
          <p:nvPr>
            <p:ph type="pic" sz="quarter" idx="23"/>
          </p:nvPr>
        </p:nvSpPr>
        <p:spPr>
          <a:xfrm>
            <a:off x="6091473" y="978649"/>
            <a:ext cx="2713501" cy="19170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BODY_1_2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9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4583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4576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4542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4540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541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4545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4543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544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4548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4546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547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4551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4549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550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4554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4552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553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4557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4555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556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4560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4558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559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4563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4561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562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4566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4564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565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4569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4567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568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4572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4570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571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4575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4573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574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4579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4577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578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4582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4580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581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458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85" name="标题文本"/>
          <p:cNvSpPr txBox="1"/>
          <p:nvPr>
            <p:ph type="title"/>
          </p:nvPr>
        </p:nvSpPr>
        <p:spPr>
          <a:xfrm>
            <a:off x="358200" y="274399"/>
            <a:ext cx="8427601" cy="3936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 algn="ctr">
              <a:lnSpc>
                <a:spcPct val="80000"/>
              </a:lnSpc>
              <a:defRPr b="1" sz="3600">
                <a:solidFill>
                  <a:srgbClr val="24292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4586" name="Google Shape;1268;p99"/>
          <p:cNvSpPr/>
          <p:nvPr/>
        </p:nvSpPr>
        <p:spPr>
          <a:xfrm>
            <a:off x="339774" y="970324"/>
            <a:ext cx="2729702" cy="3500401"/>
          </a:xfrm>
          <a:prstGeom prst="roundRect">
            <a:avLst>
              <a:gd name="adj" fmla="val 4602"/>
            </a:avLst>
          </a:prstGeom>
          <a:solidFill>
            <a:srgbClr val="FFFFFF"/>
          </a:solidFill>
          <a:ln>
            <a:solidFill>
              <a:srgbClr val="B7BFC7"/>
            </a:solidFill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900">
                <a:solidFill>
                  <a:srgbClr val="0D1117"/>
                </a:solidFill>
              </a:defRPr>
            </a:pPr>
          </a:p>
        </p:txBody>
      </p:sp>
      <p:sp>
        <p:nvSpPr>
          <p:cNvPr id="4587" name="Google Shape;1269;p99"/>
          <p:cNvSpPr/>
          <p:nvPr/>
        </p:nvSpPr>
        <p:spPr>
          <a:xfrm flipH="1" rot="16200000">
            <a:off x="-2937" y="1506694"/>
            <a:ext cx="685801" cy="1830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8099330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4588" name="Google Shape;1270;p99"/>
          <p:cNvSpPr/>
          <p:nvPr/>
        </p:nvSpPr>
        <p:spPr>
          <a:xfrm>
            <a:off x="3207149" y="970324"/>
            <a:ext cx="2729702" cy="3500401"/>
          </a:xfrm>
          <a:prstGeom prst="roundRect">
            <a:avLst>
              <a:gd name="adj" fmla="val 4602"/>
            </a:avLst>
          </a:prstGeom>
          <a:solidFill>
            <a:srgbClr val="FFFFFF"/>
          </a:solidFill>
          <a:ln>
            <a:solidFill>
              <a:srgbClr val="B7BFC7"/>
            </a:solidFill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900">
                <a:solidFill>
                  <a:srgbClr val="0D1117"/>
                </a:solidFill>
              </a:defRPr>
            </a:pPr>
          </a:p>
        </p:txBody>
      </p:sp>
      <p:sp>
        <p:nvSpPr>
          <p:cNvPr id="4589" name="Google Shape;1271;p99"/>
          <p:cNvSpPr/>
          <p:nvPr/>
        </p:nvSpPr>
        <p:spPr>
          <a:xfrm flipH="1" rot="16200000">
            <a:off x="2867026" y="1506694"/>
            <a:ext cx="685801" cy="183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9C0FF"/>
              </a:gs>
              <a:gs pos="100000">
                <a:srgbClr val="D2A8FF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4590" name="Google Shape;1272;p99"/>
          <p:cNvSpPr/>
          <p:nvPr/>
        </p:nvSpPr>
        <p:spPr>
          <a:xfrm>
            <a:off x="6083375" y="970324"/>
            <a:ext cx="2729701" cy="3500401"/>
          </a:xfrm>
          <a:prstGeom prst="roundRect">
            <a:avLst>
              <a:gd name="adj" fmla="val 4602"/>
            </a:avLst>
          </a:prstGeom>
          <a:solidFill>
            <a:srgbClr val="FFFFFF"/>
          </a:solidFill>
          <a:ln>
            <a:solidFill>
              <a:srgbClr val="B7BFC7"/>
            </a:solidFill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900">
                <a:solidFill>
                  <a:srgbClr val="0D1117"/>
                </a:solidFill>
              </a:defRPr>
            </a:pPr>
          </a:p>
        </p:txBody>
      </p:sp>
      <p:sp>
        <p:nvSpPr>
          <p:cNvPr id="4591" name="Google Shape;1273;p99"/>
          <p:cNvSpPr/>
          <p:nvPr/>
        </p:nvSpPr>
        <p:spPr>
          <a:xfrm flipH="1" rot="16200000">
            <a:off x="5740763" y="1506694"/>
            <a:ext cx="685801" cy="183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7B72"/>
              </a:gs>
              <a:gs pos="100000">
                <a:srgbClr val="E1CD41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4592" name="Google Shape;1276;p99"/>
          <p:cNvSpPr/>
          <p:nvPr>
            <p:ph type="pic" sz="quarter" idx="21"/>
          </p:nvPr>
        </p:nvSpPr>
        <p:spPr>
          <a:xfrm>
            <a:off x="346374" y="978649"/>
            <a:ext cx="2713502" cy="19170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593" name="Google Shape;1279;p99"/>
          <p:cNvSpPr/>
          <p:nvPr>
            <p:ph type="pic" sz="quarter" idx="22"/>
          </p:nvPr>
        </p:nvSpPr>
        <p:spPr>
          <a:xfrm>
            <a:off x="3214322" y="978649"/>
            <a:ext cx="2713502" cy="19170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594" name="Google Shape;1282;p99"/>
          <p:cNvSpPr/>
          <p:nvPr>
            <p:ph type="pic" sz="quarter" idx="23"/>
          </p:nvPr>
        </p:nvSpPr>
        <p:spPr>
          <a:xfrm>
            <a:off x="6091473" y="978649"/>
            <a:ext cx="2713501" cy="19170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BODY_1_1">
    <p:bg>
      <p:bgPr>
        <a:solidFill>
          <a:srgbClr val="040D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1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4645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4638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4604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4602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603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4607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4605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606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4610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4608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609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4613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4611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612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4616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4614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615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4619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4617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618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4622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4620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621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4625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4623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624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4628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4626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627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4631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4629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630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4634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4632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633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4637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4635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636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4641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4639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640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4644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4642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643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464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647" name="Google Shape;1284;p100" descr="Google Shape;1284;p10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575" y="0"/>
            <a:ext cx="9144001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48" name="Google Shape;1285;p100" descr="Google Shape;1285;p10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4649" name="Google Shape;1286;p100"/>
          <p:cNvSpPr/>
          <p:nvPr/>
        </p:nvSpPr>
        <p:spPr>
          <a:xfrm>
            <a:off x="339774" y="970324"/>
            <a:ext cx="2729702" cy="3500401"/>
          </a:xfrm>
          <a:prstGeom prst="roundRect">
            <a:avLst>
              <a:gd name="adj" fmla="val 4602"/>
            </a:avLst>
          </a:prstGeom>
          <a:solidFill>
            <a:srgbClr val="050D22"/>
          </a:solidFill>
          <a:ln>
            <a:solidFill>
              <a:srgbClr val="24292F"/>
            </a:solidFill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900">
                <a:solidFill>
                  <a:srgbClr val="24292F"/>
                </a:solidFill>
              </a:defRPr>
            </a:pPr>
          </a:p>
        </p:txBody>
      </p:sp>
      <p:sp>
        <p:nvSpPr>
          <p:cNvPr id="4650" name="Google Shape;1287;p100"/>
          <p:cNvSpPr/>
          <p:nvPr/>
        </p:nvSpPr>
        <p:spPr>
          <a:xfrm>
            <a:off x="3207149" y="970324"/>
            <a:ext cx="2729702" cy="3500401"/>
          </a:xfrm>
          <a:prstGeom prst="roundRect">
            <a:avLst>
              <a:gd name="adj" fmla="val 4602"/>
            </a:avLst>
          </a:prstGeom>
          <a:solidFill>
            <a:srgbClr val="050D22"/>
          </a:solidFill>
          <a:ln>
            <a:solidFill>
              <a:srgbClr val="24292F"/>
            </a:solidFill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900">
                <a:solidFill>
                  <a:srgbClr val="24292F"/>
                </a:solidFill>
              </a:defRPr>
            </a:pPr>
          </a:p>
        </p:txBody>
      </p:sp>
      <p:sp>
        <p:nvSpPr>
          <p:cNvPr id="4651" name="Google Shape;1288;p100"/>
          <p:cNvSpPr/>
          <p:nvPr/>
        </p:nvSpPr>
        <p:spPr>
          <a:xfrm>
            <a:off x="6079725" y="970324"/>
            <a:ext cx="2729701" cy="3500401"/>
          </a:xfrm>
          <a:prstGeom prst="roundRect">
            <a:avLst>
              <a:gd name="adj" fmla="val 4602"/>
            </a:avLst>
          </a:prstGeom>
          <a:solidFill>
            <a:srgbClr val="050D22"/>
          </a:solidFill>
          <a:ln>
            <a:solidFill>
              <a:srgbClr val="24292F"/>
            </a:solidFill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900">
                <a:solidFill>
                  <a:srgbClr val="24292F"/>
                </a:solidFill>
              </a:defRPr>
            </a:pPr>
          </a:p>
        </p:txBody>
      </p:sp>
      <p:sp>
        <p:nvSpPr>
          <p:cNvPr id="4652" name="标题文本"/>
          <p:cNvSpPr txBox="1"/>
          <p:nvPr>
            <p:ph type="title"/>
          </p:nvPr>
        </p:nvSpPr>
        <p:spPr>
          <a:xfrm>
            <a:off x="358200" y="274399"/>
            <a:ext cx="8427601" cy="3936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 algn="ctr">
              <a:lnSpc>
                <a:spcPct val="80000"/>
              </a:lnSpc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4653" name="Google Shape;1290;p100"/>
          <p:cNvSpPr/>
          <p:nvPr/>
        </p:nvSpPr>
        <p:spPr>
          <a:xfrm flipH="1" rot="16200000">
            <a:off x="-2937" y="1506694"/>
            <a:ext cx="685801" cy="1830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8099330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4654" name="Google Shape;1291;p100"/>
          <p:cNvSpPr/>
          <p:nvPr/>
        </p:nvSpPr>
        <p:spPr>
          <a:xfrm flipH="1" rot="16200000">
            <a:off x="2867026" y="1506694"/>
            <a:ext cx="685801" cy="183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9C0FF"/>
              </a:gs>
              <a:gs pos="100000">
                <a:srgbClr val="D2A8FF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4655" name="Google Shape;1292;p100"/>
          <p:cNvSpPr/>
          <p:nvPr/>
        </p:nvSpPr>
        <p:spPr>
          <a:xfrm flipH="1" rot="16200000">
            <a:off x="5740763" y="1506694"/>
            <a:ext cx="685801" cy="183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7B72"/>
              </a:gs>
              <a:gs pos="100000">
                <a:srgbClr val="E1CD41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4656" name="Google Shape;1295;p100"/>
          <p:cNvSpPr/>
          <p:nvPr>
            <p:ph type="pic" sz="quarter" idx="21"/>
          </p:nvPr>
        </p:nvSpPr>
        <p:spPr>
          <a:xfrm>
            <a:off x="6378125" y="1172950"/>
            <a:ext cx="366901" cy="3669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657" name="Google Shape;1298;p100"/>
          <p:cNvSpPr/>
          <p:nvPr>
            <p:ph type="pic" sz="quarter" idx="22"/>
          </p:nvPr>
        </p:nvSpPr>
        <p:spPr>
          <a:xfrm>
            <a:off x="3504488" y="1172950"/>
            <a:ext cx="366901" cy="3669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658" name="Google Shape;1301;p100"/>
          <p:cNvSpPr/>
          <p:nvPr>
            <p:ph type="pic" sz="quarter" idx="23"/>
          </p:nvPr>
        </p:nvSpPr>
        <p:spPr>
          <a:xfrm>
            <a:off x="637100" y="1172950"/>
            <a:ext cx="366901" cy="3669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BODY_1_1_1">
    <p:bg>
      <p:bgPr>
        <a:solidFill>
          <a:srgbClr val="040D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5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4709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4702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4668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4666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667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4671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4669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670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4674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4672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673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4677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4675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676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4680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4678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679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4683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4681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682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4686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4684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685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4689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4687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688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4692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4690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691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4695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4693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694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4698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4696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697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4701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4699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700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4705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4703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704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4708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4706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707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471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711" name="Google Shape;1322;p102" descr="Google Shape;1322;p10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575" y="0"/>
            <a:ext cx="9144001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2" name="Google Shape;1323;p102" descr="Google Shape;1323;p10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4713" name="Google Shape;1324;p102"/>
          <p:cNvSpPr/>
          <p:nvPr/>
        </p:nvSpPr>
        <p:spPr>
          <a:xfrm>
            <a:off x="339774" y="970324"/>
            <a:ext cx="2729702" cy="3500401"/>
          </a:xfrm>
          <a:prstGeom prst="roundRect">
            <a:avLst>
              <a:gd name="adj" fmla="val 4602"/>
            </a:avLst>
          </a:prstGeom>
          <a:solidFill>
            <a:srgbClr val="050D22"/>
          </a:solidFill>
          <a:ln>
            <a:solidFill>
              <a:srgbClr val="24292F"/>
            </a:solidFill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900">
                <a:solidFill>
                  <a:srgbClr val="24292F"/>
                </a:solidFill>
              </a:defRPr>
            </a:pPr>
          </a:p>
        </p:txBody>
      </p:sp>
      <p:sp>
        <p:nvSpPr>
          <p:cNvPr id="4714" name="Google Shape;1325;p102"/>
          <p:cNvSpPr/>
          <p:nvPr>
            <p:ph type="pic" sz="quarter" idx="21"/>
          </p:nvPr>
        </p:nvSpPr>
        <p:spPr>
          <a:xfrm>
            <a:off x="346374" y="978649"/>
            <a:ext cx="2713502" cy="19170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715" name="Google Shape;1326;p102"/>
          <p:cNvSpPr/>
          <p:nvPr/>
        </p:nvSpPr>
        <p:spPr>
          <a:xfrm>
            <a:off x="3207149" y="970324"/>
            <a:ext cx="2729702" cy="3500401"/>
          </a:xfrm>
          <a:prstGeom prst="roundRect">
            <a:avLst>
              <a:gd name="adj" fmla="val 4602"/>
            </a:avLst>
          </a:prstGeom>
          <a:solidFill>
            <a:srgbClr val="050D22"/>
          </a:solidFill>
          <a:ln>
            <a:solidFill>
              <a:srgbClr val="24292F"/>
            </a:solidFill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900">
                <a:solidFill>
                  <a:srgbClr val="24292F"/>
                </a:solidFill>
              </a:defRPr>
            </a:pPr>
          </a:p>
        </p:txBody>
      </p:sp>
      <p:sp>
        <p:nvSpPr>
          <p:cNvPr id="4716" name="Google Shape;1327;p102"/>
          <p:cNvSpPr/>
          <p:nvPr>
            <p:ph type="pic" sz="quarter" idx="22"/>
          </p:nvPr>
        </p:nvSpPr>
        <p:spPr>
          <a:xfrm>
            <a:off x="3214322" y="978649"/>
            <a:ext cx="2713502" cy="19170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717" name="Google Shape;1328;p102"/>
          <p:cNvSpPr/>
          <p:nvPr/>
        </p:nvSpPr>
        <p:spPr>
          <a:xfrm>
            <a:off x="6079725" y="970324"/>
            <a:ext cx="2729701" cy="3500401"/>
          </a:xfrm>
          <a:prstGeom prst="roundRect">
            <a:avLst>
              <a:gd name="adj" fmla="val 4602"/>
            </a:avLst>
          </a:prstGeom>
          <a:solidFill>
            <a:srgbClr val="050D22"/>
          </a:solidFill>
          <a:ln>
            <a:solidFill>
              <a:srgbClr val="24292F"/>
            </a:solidFill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900">
                <a:solidFill>
                  <a:srgbClr val="24292F"/>
                </a:solidFill>
              </a:defRPr>
            </a:pPr>
          </a:p>
        </p:txBody>
      </p:sp>
      <p:sp>
        <p:nvSpPr>
          <p:cNvPr id="4718" name="Google Shape;1329;p102"/>
          <p:cNvSpPr/>
          <p:nvPr>
            <p:ph type="pic" sz="quarter" idx="23"/>
          </p:nvPr>
        </p:nvSpPr>
        <p:spPr>
          <a:xfrm>
            <a:off x="6091473" y="978649"/>
            <a:ext cx="2713501" cy="19170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719" name="标题文本"/>
          <p:cNvSpPr txBox="1"/>
          <p:nvPr>
            <p:ph type="title"/>
          </p:nvPr>
        </p:nvSpPr>
        <p:spPr>
          <a:xfrm>
            <a:off x="358200" y="274399"/>
            <a:ext cx="8427601" cy="3936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 algn="ctr">
              <a:lnSpc>
                <a:spcPct val="80000"/>
              </a:lnSpc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4720" name="Google Shape;1331;p102"/>
          <p:cNvSpPr/>
          <p:nvPr/>
        </p:nvSpPr>
        <p:spPr>
          <a:xfrm flipH="1" rot="16200000">
            <a:off x="-2937" y="1506694"/>
            <a:ext cx="685801" cy="1830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8099330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4721" name="Google Shape;1332;p102"/>
          <p:cNvSpPr/>
          <p:nvPr/>
        </p:nvSpPr>
        <p:spPr>
          <a:xfrm flipH="1" rot="16200000">
            <a:off x="2867026" y="1506694"/>
            <a:ext cx="685801" cy="183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9C0FF"/>
              </a:gs>
              <a:gs pos="100000">
                <a:srgbClr val="D2A8FF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4722" name="Google Shape;1333;p102"/>
          <p:cNvSpPr/>
          <p:nvPr/>
        </p:nvSpPr>
        <p:spPr>
          <a:xfrm flipH="1" rot="16200000">
            <a:off x="5740763" y="1506694"/>
            <a:ext cx="685801" cy="183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7B72"/>
              </a:gs>
              <a:gs pos="100000">
                <a:srgbClr val="E1CD41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BODY_1_1_1_1">
    <p:bg>
      <p:bgPr>
        <a:solidFill>
          <a:srgbClr val="040D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9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4773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4766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4732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4730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731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4735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4733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734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4738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4736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737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4741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4739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740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4744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4742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743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4747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4745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746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4750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4748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749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4753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4751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752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4756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4754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755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4759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4757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758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4762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4760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761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4765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4763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764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4769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4767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768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4772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4770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771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477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775" name="Google Shape;1341;p103" descr="Google Shape;1341;p10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575" y="0"/>
            <a:ext cx="9144001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76" name="Google Shape;1342;p103" descr="Google Shape;1342;p10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4777" name="Google Shape;1343;p103"/>
          <p:cNvSpPr/>
          <p:nvPr/>
        </p:nvSpPr>
        <p:spPr>
          <a:xfrm>
            <a:off x="339774" y="970324"/>
            <a:ext cx="2729702" cy="3500401"/>
          </a:xfrm>
          <a:prstGeom prst="roundRect">
            <a:avLst>
              <a:gd name="adj" fmla="val 4602"/>
            </a:avLst>
          </a:prstGeom>
          <a:solidFill>
            <a:srgbClr val="050D22"/>
          </a:solidFill>
          <a:ln>
            <a:solidFill>
              <a:srgbClr val="24292F"/>
            </a:solidFill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900">
                <a:solidFill>
                  <a:srgbClr val="24292F"/>
                </a:solidFill>
              </a:defRPr>
            </a:pPr>
          </a:p>
        </p:txBody>
      </p:sp>
      <p:sp>
        <p:nvSpPr>
          <p:cNvPr id="4778" name="Google Shape;1344;p103"/>
          <p:cNvSpPr/>
          <p:nvPr>
            <p:ph type="pic" sz="quarter" idx="21"/>
          </p:nvPr>
        </p:nvSpPr>
        <p:spPr>
          <a:xfrm>
            <a:off x="346374" y="978649"/>
            <a:ext cx="2713502" cy="19170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779" name="Google Shape;1345;p103"/>
          <p:cNvSpPr/>
          <p:nvPr/>
        </p:nvSpPr>
        <p:spPr>
          <a:xfrm>
            <a:off x="3207149" y="970324"/>
            <a:ext cx="2729702" cy="3500401"/>
          </a:xfrm>
          <a:prstGeom prst="roundRect">
            <a:avLst>
              <a:gd name="adj" fmla="val 4602"/>
            </a:avLst>
          </a:prstGeom>
          <a:solidFill>
            <a:srgbClr val="050D22"/>
          </a:solidFill>
          <a:ln>
            <a:solidFill>
              <a:srgbClr val="24292F"/>
            </a:solidFill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900">
                <a:solidFill>
                  <a:srgbClr val="24292F"/>
                </a:solidFill>
              </a:defRPr>
            </a:pPr>
          </a:p>
        </p:txBody>
      </p:sp>
      <p:sp>
        <p:nvSpPr>
          <p:cNvPr id="4780" name="Google Shape;1346;p103"/>
          <p:cNvSpPr/>
          <p:nvPr>
            <p:ph type="pic" sz="quarter" idx="22"/>
          </p:nvPr>
        </p:nvSpPr>
        <p:spPr>
          <a:xfrm>
            <a:off x="3214322" y="978649"/>
            <a:ext cx="2713502" cy="19170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781" name="Google Shape;1347;p103"/>
          <p:cNvSpPr/>
          <p:nvPr/>
        </p:nvSpPr>
        <p:spPr>
          <a:xfrm>
            <a:off x="6079725" y="970324"/>
            <a:ext cx="2729701" cy="3500401"/>
          </a:xfrm>
          <a:prstGeom prst="roundRect">
            <a:avLst>
              <a:gd name="adj" fmla="val 4602"/>
            </a:avLst>
          </a:prstGeom>
          <a:solidFill>
            <a:srgbClr val="050D22"/>
          </a:solidFill>
          <a:ln>
            <a:solidFill>
              <a:srgbClr val="24292F"/>
            </a:solidFill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900">
                <a:solidFill>
                  <a:srgbClr val="24292F"/>
                </a:solidFill>
              </a:defRPr>
            </a:pPr>
          </a:p>
        </p:txBody>
      </p:sp>
      <p:sp>
        <p:nvSpPr>
          <p:cNvPr id="4782" name="Google Shape;1348;p103"/>
          <p:cNvSpPr/>
          <p:nvPr>
            <p:ph type="pic" sz="quarter" idx="23"/>
          </p:nvPr>
        </p:nvSpPr>
        <p:spPr>
          <a:xfrm>
            <a:off x="6091473" y="978649"/>
            <a:ext cx="2713501" cy="19170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783" name="标题文本"/>
          <p:cNvSpPr txBox="1"/>
          <p:nvPr>
            <p:ph type="title"/>
          </p:nvPr>
        </p:nvSpPr>
        <p:spPr>
          <a:xfrm>
            <a:off x="358200" y="274399"/>
            <a:ext cx="8427601" cy="3936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 algn="ctr">
              <a:lnSpc>
                <a:spcPct val="80000"/>
              </a:lnSpc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4784" name="Google Shape;1350;p103"/>
          <p:cNvSpPr/>
          <p:nvPr/>
        </p:nvSpPr>
        <p:spPr>
          <a:xfrm flipH="1" rot="16200000">
            <a:off x="-2937" y="1506694"/>
            <a:ext cx="685801" cy="183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93F5EC"/>
              </a:gs>
              <a:gs pos="100000">
                <a:srgbClr val="A77BF3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4785" name="Google Shape;1351;p103"/>
          <p:cNvSpPr/>
          <p:nvPr/>
        </p:nvSpPr>
        <p:spPr>
          <a:xfrm flipH="1" rot="16200000">
            <a:off x="2867026" y="1506694"/>
            <a:ext cx="685801" cy="183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9C0FF"/>
              </a:gs>
              <a:gs pos="100000">
                <a:srgbClr val="D2A8FF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4786" name="Google Shape;1352;p103"/>
          <p:cNvSpPr/>
          <p:nvPr/>
        </p:nvSpPr>
        <p:spPr>
          <a:xfrm flipH="1" rot="16200000">
            <a:off x="5740763" y="1506694"/>
            <a:ext cx="685801" cy="183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778BA"/>
              </a:gs>
              <a:gs pos="100000">
                <a:srgbClr val="79C0FF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1_1_2_2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3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4837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4830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4796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4794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795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4799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4797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798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4802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4800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801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4805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4803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804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4808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4806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807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4811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4809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810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4814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4812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813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4817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4815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816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4820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4818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819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4823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4821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822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4826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4824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825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4829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4827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828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4833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4831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832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4836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4834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835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483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5">
    <p:bg>
      <p:bgPr>
        <a:solidFill>
          <a:srgbClr val="040D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454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447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413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411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12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416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414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15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419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417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18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422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420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21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425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423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24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428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426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27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431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429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30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434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432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33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437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435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36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440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438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39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443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441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42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446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444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45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450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448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49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453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451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52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45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56" name="Google Shape;122;p23" descr="Google Shape;122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457" name="Google Shape;123;p23"/>
          <p:cNvSpPr txBox="1"/>
          <p:nvPr/>
        </p:nvSpPr>
        <p:spPr>
          <a:xfrm>
            <a:off x="6741807" y="4756927"/>
            <a:ext cx="1802101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@aimstory / @alexjabs</a:t>
            </a:r>
          </a:p>
        </p:txBody>
      </p:sp>
      <p:sp>
        <p:nvSpPr>
          <p:cNvPr id="458" name="Google Shape;124;p23"/>
          <p:cNvSpPr/>
          <p:nvPr/>
        </p:nvSpPr>
        <p:spPr>
          <a:xfrm>
            <a:off x="6021173" y="0"/>
            <a:ext cx="3122702" cy="5143500"/>
          </a:xfrm>
          <a:prstGeom prst="roundRect">
            <a:avLst>
              <a:gd name="adj" fmla="val 0"/>
            </a:avLst>
          </a:prstGeom>
          <a:solidFill>
            <a:srgbClr val="040D2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b="1" sz="1000">
                <a:latin typeface="Roboto Mono"/>
                <a:ea typeface="Roboto Mono"/>
                <a:cs typeface="Roboto Mono"/>
                <a:sym typeface="Roboto Mono"/>
              </a:defRPr>
            </a:pPr>
          </a:p>
        </p:txBody>
      </p:sp>
      <p:sp>
        <p:nvSpPr>
          <p:cNvPr id="459" name="标题文本"/>
          <p:cNvSpPr txBox="1"/>
          <p:nvPr>
            <p:ph type="title"/>
          </p:nvPr>
        </p:nvSpPr>
        <p:spPr>
          <a:xfrm>
            <a:off x="280800" y="2311329"/>
            <a:ext cx="5003701" cy="7995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125000"/>
              </a:lnSpc>
              <a:defRPr>
                <a:solidFill>
                  <a:srgbClr val="8B949E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460" name="Google Shape;127;p23"/>
          <p:cNvSpPr/>
          <p:nvPr/>
        </p:nvSpPr>
        <p:spPr>
          <a:xfrm>
            <a:off x="8649375" y="4677326"/>
            <a:ext cx="304798" cy="297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36" fill="norm" stroke="1" extrusionOk="0">
                <a:moveTo>
                  <a:pt x="10796" y="0"/>
                </a:moveTo>
                <a:cubicBezTo>
                  <a:pt x="4802" y="0"/>
                  <a:pt x="0" y="4978"/>
                  <a:pt x="0" y="11027"/>
                </a:cubicBezTo>
                <a:cubicBezTo>
                  <a:pt x="0" y="15932"/>
                  <a:pt x="3077" y="19992"/>
                  <a:pt x="7345" y="21527"/>
                </a:cubicBezTo>
                <a:cubicBezTo>
                  <a:pt x="7870" y="21600"/>
                  <a:pt x="8101" y="21219"/>
                  <a:pt x="8101" y="20991"/>
                </a:cubicBezTo>
                <a:cubicBezTo>
                  <a:pt x="8101" y="20683"/>
                  <a:pt x="8101" y="19838"/>
                  <a:pt x="8101" y="18920"/>
                </a:cubicBezTo>
                <a:cubicBezTo>
                  <a:pt x="5398" y="19456"/>
                  <a:pt x="4722" y="18230"/>
                  <a:pt x="4500" y="17622"/>
                </a:cubicBezTo>
                <a:cubicBezTo>
                  <a:pt x="4348" y="17313"/>
                  <a:pt x="3824" y="16314"/>
                  <a:pt x="3370" y="16086"/>
                </a:cubicBezTo>
                <a:cubicBezTo>
                  <a:pt x="2997" y="15859"/>
                  <a:pt x="2472" y="15323"/>
                  <a:pt x="3370" y="15323"/>
                </a:cubicBezTo>
                <a:cubicBezTo>
                  <a:pt x="4197" y="15323"/>
                  <a:pt x="4802" y="16159"/>
                  <a:pt x="5024" y="16468"/>
                </a:cubicBezTo>
                <a:cubicBezTo>
                  <a:pt x="6002" y="18157"/>
                  <a:pt x="7496" y="17694"/>
                  <a:pt x="8172" y="17385"/>
                </a:cubicBezTo>
                <a:cubicBezTo>
                  <a:pt x="8252" y="16622"/>
                  <a:pt x="8546" y="16159"/>
                  <a:pt x="8848" y="15932"/>
                </a:cubicBezTo>
                <a:cubicBezTo>
                  <a:pt x="6447" y="15623"/>
                  <a:pt x="3904" y="14706"/>
                  <a:pt x="3904" y="10491"/>
                </a:cubicBezTo>
                <a:cubicBezTo>
                  <a:pt x="3904" y="9265"/>
                  <a:pt x="4348" y="8275"/>
                  <a:pt x="5024" y="7503"/>
                </a:cubicBezTo>
                <a:cubicBezTo>
                  <a:pt x="4953" y="7203"/>
                  <a:pt x="4571" y="6131"/>
                  <a:pt x="5175" y="4596"/>
                </a:cubicBezTo>
                <a:cubicBezTo>
                  <a:pt x="5175" y="4596"/>
                  <a:pt x="6074" y="4287"/>
                  <a:pt x="8101" y="5750"/>
                </a:cubicBezTo>
                <a:cubicBezTo>
                  <a:pt x="8999" y="5441"/>
                  <a:pt x="9897" y="5359"/>
                  <a:pt x="10796" y="5359"/>
                </a:cubicBezTo>
                <a:cubicBezTo>
                  <a:pt x="11703" y="5359"/>
                  <a:pt x="12672" y="5441"/>
                  <a:pt x="13499" y="5750"/>
                </a:cubicBezTo>
                <a:cubicBezTo>
                  <a:pt x="15598" y="4287"/>
                  <a:pt x="16496" y="4596"/>
                  <a:pt x="16496" y="4596"/>
                </a:cubicBezTo>
                <a:cubicBezTo>
                  <a:pt x="17020" y="6131"/>
                  <a:pt x="16647" y="7203"/>
                  <a:pt x="16576" y="7503"/>
                </a:cubicBezTo>
                <a:cubicBezTo>
                  <a:pt x="17252" y="8275"/>
                  <a:pt x="17696" y="9265"/>
                  <a:pt x="17696" y="10491"/>
                </a:cubicBezTo>
                <a:cubicBezTo>
                  <a:pt x="17696" y="14706"/>
                  <a:pt x="15144" y="15623"/>
                  <a:pt x="12752" y="15932"/>
                </a:cubicBezTo>
                <a:cubicBezTo>
                  <a:pt x="13125" y="16241"/>
                  <a:pt x="13499" y="16931"/>
                  <a:pt x="13499" y="17921"/>
                </a:cubicBezTo>
                <a:cubicBezTo>
                  <a:pt x="13499" y="19384"/>
                  <a:pt x="13499" y="20610"/>
                  <a:pt x="13499" y="20991"/>
                </a:cubicBezTo>
                <a:cubicBezTo>
                  <a:pt x="13499" y="21219"/>
                  <a:pt x="13650" y="21600"/>
                  <a:pt x="14246" y="21527"/>
                </a:cubicBezTo>
                <a:cubicBezTo>
                  <a:pt x="18452" y="19992"/>
                  <a:pt x="21600" y="15932"/>
                  <a:pt x="21600" y="11027"/>
                </a:cubicBezTo>
                <a:cubicBezTo>
                  <a:pt x="21600" y="4978"/>
                  <a:pt x="16727" y="0"/>
                  <a:pt x="10796" y="0"/>
                </a:cubicBezTo>
                <a:close/>
              </a:path>
            </a:pathLst>
          </a:custGeom>
          <a:solidFill>
            <a:srgbClr val="57606A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24292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1_1_2_2_1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5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4889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4882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4848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4846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847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4851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4849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850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4854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4852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853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4857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4855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856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4860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4858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859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4863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4861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862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4866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4864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865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4869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4867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868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4872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4870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871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4875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4873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874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4878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4876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877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4881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4879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880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4885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4883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884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4888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4886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887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489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91" name="Google Shape;1361;p105"/>
          <p:cNvSpPr txBox="1"/>
          <p:nvPr/>
        </p:nvSpPr>
        <p:spPr>
          <a:xfrm>
            <a:off x="477725" y="1932900"/>
            <a:ext cx="4260301" cy="137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80000"/>
              </a:lnSpc>
              <a:defRPr b="1" sz="8400"/>
            </a:lvl1pPr>
          </a:lstStyle>
          <a:p>
            <a:pPr/>
            <a:r>
              <a:t>Break</a:t>
            </a:r>
          </a:p>
        </p:txBody>
      </p:sp>
      <p:sp>
        <p:nvSpPr>
          <p:cNvPr id="4892" name="Google Shape;1362;p105"/>
          <p:cNvSpPr txBox="1"/>
          <p:nvPr/>
        </p:nvSpPr>
        <p:spPr>
          <a:xfrm>
            <a:off x="4405950" y="1932900"/>
            <a:ext cx="4260301" cy="137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r">
              <a:lnSpc>
                <a:spcPct val="80000"/>
              </a:lnSpc>
              <a:defRPr b="1" sz="8400"/>
            </a:lvl1pPr>
          </a:lstStyle>
          <a:p>
            <a:pPr/>
            <a:r>
              <a:t>Time!</a:t>
            </a:r>
          </a:p>
        </p:txBody>
      </p:sp>
      <p:pic>
        <p:nvPicPr>
          <p:cNvPr id="4893" name="Google Shape;1363;p105" descr="Google Shape;1363;p105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19400" y="309256"/>
            <a:ext cx="3810000" cy="381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1_1_2_3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0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4944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4937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4903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4901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902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4906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4904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905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4909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4907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908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4912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4910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911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4915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4913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914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4918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4916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917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4921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4919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920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4924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4922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923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4927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4925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926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4930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4928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929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4933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4931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932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4936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4934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935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4940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4938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939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4943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4941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942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49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46" name="Google Shape;1365;p106"/>
          <p:cNvSpPr txBox="1"/>
          <p:nvPr/>
        </p:nvSpPr>
        <p:spPr>
          <a:xfrm>
            <a:off x="504600" y="2422225"/>
            <a:ext cx="1043700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ts val="1700"/>
              </a:spcBef>
              <a:defRPr b="1" sz="1200"/>
            </a:lvl1pPr>
          </a:lstStyle>
          <a:p>
            <a:pPr/>
            <a:r>
              <a:t>Who we are</a:t>
            </a:r>
          </a:p>
        </p:txBody>
      </p:sp>
      <p:grpSp>
        <p:nvGrpSpPr>
          <p:cNvPr id="4950" name="Google Shape;1366;p106"/>
          <p:cNvGrpSpPr/>
          <p:nvPr/>
        </p:nvGrpSpPr>
        <p:grpSpPr>
          <a:xfrm>
            <a:off x="280805" y="2425868"/>
            <a:ext cx="175121" cy="152972"/>
            <a:chOff x="0" y="0"/>
            <a:chExt cx="175119" cy="152971"/>
          </a:xfrm>
        </p:grpSpPr>
        <p:sp>
          <p:nvSpPr>
            <p:cNvPr id="4947" name="Google Shape;1367;p106"/>
            <p:cNvSpPr/>
            <p:nvPr/>
          </p:nvSpPr>
          <p:spPr>
            <a:xfrm>
              <a:off x="57260" y="73024"/>
              <a:ext cx="12701" cy="36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32" y="0"/>
                    <a:pt x="0" y="1366"/>
                    <a:pt x="0" y="3103"/>
                  </a:cubicBezTo>
                  <a:lnTo>
                    <a:pt x="0" y="18455"/>
                  </a:lnTo>
                  <a:cubicBezTo>
                    <a:pt x="0" y="20234"/>
                    <a:pt x="4832" y="21600"/>
                    <a:pt x="10800" y="21600"/>
                  </a:cubicBezTo>
                  <a:cubicBezTo>
                    <a:pt x="16911" y="21600"/>
                    <a:pt x="21600" y="20234"/>
                    <a:pt x="21600" y="18455"/>
                  </a:cubicBezTo>
                  <a:lnTo>
                    <a:pt x="21600" y="3103"/>
                  </a:lnTo>
                  <a:cubicBezTo>
                    <a:pt x="21600" y="1366"/>
                    <a:pt x="16911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/>
              </a:pPr>
            </a:p>
          </p:txBody>
        </p:sp>
        <p:sp>
          <p:nvSpPr>
            <p:cNvPr id="4948" name="Google Shape;1368;p106"/>
            <p:cNvSpPr/>
            <p:nvPr/>
          </p:nvSpPr>
          <p:spPr>
            <a:xfrm>
              <a:off x="104882" y="73024"/>
              <a:ext cx="12701" cy="36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125" y="0"/>
                  </a:moveTo>
                  <a:cubicBezTo>
                    <a:pt x="4455" y="0"/>
                    <a:pt x="0" y="1366"/>
                    <a:pt x="0" y="3103"/>
                  </a:cubicBezTo>
                  <a:lnTo>
                    <a:pt x="0" y="18455"/>
                  </a:lnTo>
                  <a:cubicBezTo>
                    <a:pt x="0" y="20234"/>
                    <a:pt x="4455" y="21600"/>
                    <a:pt x="10125" y="21600"/>
                  </a:cubicBezTo>
                  <a:cubicBezTo>
                    <a:pt x="15930" y="21600"/>
                    <a:pt x="21600" y="20234"/>
                    <a:pt x="21600" y="18455"/>
                  </a:cubicBezTo>
                  <a:lnTo>
                    <a:pt x="21600" y="3103"/>
                  </a:lnTo>
                  <a:cubicBezTo>
                    <a:pt x="21600" y="1366"/>
                    <a:pt x="15930" y="0"/>
                    <a:pt x="1012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/>
              </a:pPr>
            </a:p>
          </p:txBody>
        </p:sp>
        <p:sp>
          <p:nvSpPr>
            <p:cNvPr id="4949" name="Google Shape;1369;p106"/>
            <p:cNvSpPr/>
            <p:nvPr/>
          </p:nvSpPr>
          <p:spPr>
            <a:xfrm>
              <a:off x="-1" y="-1"/>
              <a:ext cx="175121" cy="152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785" y="0"/>
                  </a:moveTo>
                  <a:cubicBezTo>
                    <a:pt x="8427" y="0"/>
                    <a:pt x="8136" y="332"/>
                    <a:pt x="8136" y="743"/>
                  </a:cubicBezTo>
                  <a:cubicBezTo>
                    <a:pt x="8136" y="1153"/>
                    <a:pt x="8427" y="1486"/>
                    <a:pt x="8785" y="1486"/>
                  </a:cubicBezTo>
                  <a:lnTo>
                    <a:pt x="10296" y="1486"/>
                  </a:lnTo>
                  <a:lnTo>
                    <a:pt x="10296" y="4125"/>
                  </a:lnTo>
                  <a:lnTo>
                    <a:pt x="3816" y="4125"/>
                  </a:lnTo>
                  <a:cubicBezTo>
                    <a:pt x="2664" y="4125"/>
                    <a:pt x="1801" y="5112"/>
                    <a:pt x="1801" y="6431"/>
                  </a:cubicBezTo>
                  <a:lnTo>
                    <a:pt x="1801" y="11787"/>
                  </a:lnTo>
                  <a:lnTo>
                    <a:pt x="649" y="11787"/>
                  </a:lnTo>
                  <a:cubicBezTo>
                    <a:pt x="290" y="11787"/>
                    <a:pt x="0" y="12119"/>
                    <a:pt x="0" y="12618"/>
                  </a:cubicBezTo>
                  <a:cubicBezTo>
                    <a:pt x="0" y="13028"/>
                    <a:pt x="290" y="13361"/>
                    <a:pt x="649" y="13361"/>
                  </a:cubicBezTo>
                  <a:lnTo>
                    <a:pt x="1801" y="13361"/>
                  </a:lnTo>
                  <a:lnTo>
                    <a:pt x="1801" y="19293"/>
                  </a:lnTo>
                  <a:cubicBezTo>
                    <a:pt x="1801" y="20525"/>
                    <a:pt x="2664" y="21600"/>
                    <a:pt x="3816" y="21600"/>
                  </a:cubicBezTo>
                  <a:lnTo>
                    <a:pt x="17715" y="21600"/>
                  </a:lnTo>
                  <a:cubicBezTo>
                    <a:pt x="18868" y="21600"/>
                    <a:pt x="19799" y="20525"/>
                    <a:pt x="19799" y="19293"/>
                  </a:cubicBezTo>
                  <a:lnTo>
                    <a:pt x="19799" y="13361"/>
                  </a:lnTo>
                  <a:lnTo>
                    <a:pt x="20883" y="13361"/>
                  </a:lnTo>
                  <a:cubicBezTo>
                    <a:pt x="21241" y="13361"/>
                    <a:pt x="21600" y="13028"/>
                    <a:pt x="21600" y="12618"/>
                  </a:cubicBezTo>
                  <a:cubicBezTo>
                    <a:pt x="21600" y="12119"/>
                    <a:pt x="21241" y="11787"/>
                    <a:pt x="20883" y="11787"/>
                  </a:cubicBezTo>
                  <a:lnTo>
                    <a:pt x="19799" y="11787"/>
                  </a:lnTo>
                  <a:lnTo>
                    <a:pt x="19799" y="6431"/>
                  </a:lnTo>
                  <a:cubicBezTo>
                    <a:pt x="19799" y="5112"/>
                    <a:pt x="18868" y="4125"/>
                    <a:pt x="17715" y="4125"/>
                  </a:cubicBezTo>
                  <a:lnTo>
                    <a:pt x="11662" y="4125"/>
                  </a:lnTo>
                  <a:lnTo>
                    <a:pt x="11662" y="743"/>
                  </a:lnTo>
                  <a:cubicBezTo>
                    <a:pt x="11662" y="332"/>
                    <a:pt x="11381" y="0"/>
                    <a:pt x="11013" y="0"/>
                  </a:cubicBezTo>
                  <a:close/>
                  <a:moveTo>
                    <a:pt x="3099" y="6431"/>
                  </a:moveTo>
                  <a:cubicBezTo>
                    <a:pt x="3099" y="5942"/>
                    <a:pt x="3389" y="5610"/>
                    <a:pt x="3816" y="5610"/>
                  </a:cubicBezTo>
                  <a:lnTo>
                    <a:pt x="17715" y="5610"/>
                  </a:lnTo>
                  <a:cubicBezTo>
                    <a:pt x="18142" y="5610"/>
                    <a:pt x="18433" y="5942"/>
                    <a:pt x="18433" y="6431"/>
                  </a:cubicBezTo>
                  <a:lnTo>
                    <a:pt x="18433" y="19293"/>
                  </a:lnTo>
                  <a:cubicBezTo>
                    <a:pt x="18433" y="19704"/>
                    <a:pt x="18142" y="20036"/>
                    <a:pt x="17715" y="20036"/>
                  </a:cubicBezTo>
                  <a:lnTo>
                    <a:pt x="3816" y="20036"/>
                  </a:lnTo>
                  <a:cubicBezTo>
                    <a:pt x="3389" y="20036"/>
                    <a:pt x="3099" y="19704"/>
                    <a:pt x="3099" y="1929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/>
              </a:pPr>
            </a:p>
          </p:txBody>
        </p:sp>
      </p:grpSp>
      <p:sp>
        <p:nvSpPr>
          <p:cNvPr id="4951" name="Google Shape;1370;p106"/>
          <p:cNvSpPr txBox="1"/>
          <p:nvPr/>
        </p:nvSpPr>
        <p:spPr>
          <a:xfrm>
            <a:off x="4972203" y="2422225"/>
            <a:ext cx="2357401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ts val="1700"/>
              </a:spcBef>
              <a:defRPr b="1" sz="1200"/>
            </a:lvl1pPr>
          </a:lstStyle>
          <a:p>
            <a:pPr/>
            <a:r>
              <a:t>Consists of these sub-teams</a:t>
            </a:r>
          </a:p>
        </p:txBody>
      </p:sp>
      <p:sp>
        <p:nvSpPr>
          <p:cNvPr id="4952" name="Google Shape;1371;p106"/>
          <p:cNvSpPr/>
          <p:nvPr/>
        </p:nvSpPr>
        <p:spPr>
          <a:xfrm>
            <a:off x="4743667" y="2438061"/>
            <a:ext cx="138297" cy="152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103" y="18305"/>
                </a:moveTo>
                <a:cubicBezTo>
                  <a:pt x="7103" y="20123"/>
                  <a:pt x="8746" y="21600"/>
                  <a:pt x="10843" y="21600"/>
                </a:cubicBezTo>
                <a:cubicBezTo>
                  <a:pt x="12854" y="21600"/>
                  <a:pt x="14486" y="20123"/>
                  <a:pt x="14486" y="18305"/>
                </a:cubicBezTo>
                <a:cubicBezTo>
                  <a:pt x="14486" y="16652"/>
                  <a:pt x="13308" y="15342"/>
                  <a:pt x="11665" y="15010"/>
                </a:cubicBezTo>
                <a:lnTo>
                  <a:pt x="11665" y="11294"/>
                </a:lnTo>
                <a:lnTo>
                  <a:pt x="14486" y="11294"/>
                </a:lnTo>
                <a:cubicBezTo>
                  <a:pt x="16865" y="11294"/>
                  <a:pt x="18778" y="9563"/>
                  <a:pt x="18778" y="7422"/>
                </a:cubicBezTo>
                <a:lnTo>
                  <a:pt x="18778" y="6600"/>
                </a:lnTo>
                <a:cubicBezTo>
                  <a:pt x="20422" y="6268"/>
                  <a:pt x="21600" y="4948"/>
                  <a:pt x="21600" y="3295"/>
                </a:cubicBezTo>
                <a:cubicBezTo>
                  <a:pt x="21600" y="1486"/>
                  <a:pt x="19957" y="0"/>
                  <a:pt x="17957" y="0"/>
                </a:cubicBezTo>
                <a:cubicBezTo>
                  <a:pt x="15859" y="0"/>
                  <a:pt x="14216" y="1486"/>
                  <a:pt x="14216" y="3295"/>
                </a:cubicBezTo>
                <a:cubicBezTo>
                  <a:pt x="14216" y="4948"/>
                  <a:pt x="15405" y="6268"/>
                  <a:pt x="17049" y="6600"/>
                </a:cubicBezTo>
                <a:lnTo>
                  <a:pt x="17049" y="7422"/>
                </a:lnTo>
                <a:cubicBezTo>
                  <a:pt x="17049" y="8742"/>
                  <a:pt x="15946" y="9817"/>
                  <a:pt x="14486" y="9817"/>
                </a:cubicBezTo>
                <a:lnTo>
                  <a:pt x="7103" y="9817"/>
                </a:lnTo>
                <a:cubicBezTo>
                  <a:pt x="5643" y="9817"/>
                  <a:pt x="4551" y="8742"/>
                  <a:pt x="4551" y="7422"/>
                </a:cubicBezTo>
                <a:lnTo>
                  <a:pt x="4551" y="6600"/>
                </a:lnTo>
                <a:cubicBezTo>
                  <a:pt x="6195" y="6268"/>
                  <a:pt x="7384" y="4948"/>
                  <a:pt x="7384" y="3295"/>
                </a:cubicBezTo>
                <a:cubicBezTo>
                  <a:pt x="7384" y="1486"/>
                  <a:pt x="5741" y="0"/>
                  <a:pt x="3643" y="0"/>
                </a:cubicBezTo>
                <a:cubicBezTo>
                  <a:pt x="1632" y="0"/>
                  <a:pt x="0" y="1486"/>
                  <a:pt x="0" y="3295"/>
                </a:cubicBezTo>
                <a:cubicBezTo>
                  <a:pt x="0" y="4948"/>
                  <a:pt x="1178" y="6268"/>
                  <a:pt x="2822" y="6600"/>
                </a:cubicBezTo>
                <a:lnTo>
                  <a:pt x="2822" y="7422"/>
                </a:lnTo>
                <a:cubicBezTo>
                  <a:pt x="2822" y="9563"/>
                  <a:pt x="4735" y="11294"/>
                  <a:pt x="7103" y="11294"/>
                </a:cubicBezTo>
                <a:lnTo>
                  <a:pt x="9935" y="11294"/>
                </a:lnTo>
                <a:lnTo>
                  <a:pt x="9935" y="15010"/>
                </a:lnTo>
                <a:cubicBezTo>
                  <a:pt x="8292" y="15342"/>
                  <a:pt x="7103" y="16652"/>
                  <a:pt x="7103" y="18305"/>
                </a:cubicBezTo>
                <a:close/>
                <a:moveTo>
                  <a:pt x="10843" y="20123"/>
                </a:moveTo>
                <a:cubicBezTo>
                  <a:pt x="9665" y="20123"/>
                  <a:pt x="8843" y="19292"/>
                  <a:pt x="8843" y="18305"/>
                </a:cubicBezTo>
                <a:cubicBezTo>
                  <a:pt x="8843" y="17317"/>
                  <a:pt x="9665" y="16496"/>
                  <a:pt x="10843" y="16496"/>
                </a:cubicBezTo>
                <a:cubicBezTo>
                  <a:pt x="11935" y="16496"/>
                  <a:pt x="12757" y="17317"/>
                  <a:pt x="12757" y="18305"/>
                </a:cubicBezTo>
                <a:cubicBezTo>
                  <a:pt x="12757" y="19292"/>
                  <a:pt x="11935" y="20123"/>
                  <a:pt x="10843" y="20123"/>
                </a:cubicBezTo>
                <a:close/>
                <a:moveTo>
                  <a:pt x="3643" y="5114"/>
                </a:moveTo>
                <a:cubicBezTo>
                  <a:pt x="2551" y="5114"/>
                  <a:pt x="1730" y="4293"/>
                  <a:pt x="1730" y="3295"/>
                </a:cubicBezTo>
                <a:cubicBezTo>
                  <a:pt x="1730" y="2308"/>
                  <a:pt x="2551" y="1565"/>
                  <a:pt x="3643" y="1565"/>
                </a:cubicBezTo>
                <a:cubicBezTo>
                  <a:pt x="4735" y="1565"/>
                  <a:pt x="5643" y="2308"/>
                  <a:pt x="5643" y="3295"/>
                </a:cubicBezTo>
                <a:cubicBezTo>
                  <a:pt x="5643" y="4293"/>
                  <a:pt x="4735" y="5114"/>
                  <a:pt x="3643" y="5114"/>
                </a:cubicBezTo>
                <a:close/>
                <a:moveTo>
                  <a:pt x="15946" y="3295"/>
                </a:moveTo>
                <a:cubicBezTo>
                  <a:pt x="15946" y="4293"/>
                  <a:pt x="16865" y="5114"/>
                  <a:pt x="17957" y="5114"/>
                </a:cubicBezTo>
                <a:cubicBezTo>
                  <a:pt x="19049" y="5114"/>
                  <a:pt x="19957" y="4293"/>
                  <a:pt x="19957" y="3295"/>
                </a:cubicBezTo>
                <a:cubicBezTo>
                  <a:pt x="19957" y="2308"/>
                  <a:pt x="19049" y="1565"/>
                  <a:pt x="17957" y="1565"/>
                </a:cubicBezTo>
                <a:cubicBezTo>
                  <a:pt x="16865" y="1565"/>
                  <a:pt x="15946" y="2308"/>
                  <a:pt x="15946" y="329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4953" name="Google Shape;1372;p106"/>
          <p:cNvSpPr txBox="1"/>
          <p:nvPr/>
        </p:nvSpPr>
        <p:spPr>
          <a:xfrm>
            <a:off x="4972208" y="274450"/>
            <a:ext cx="1043700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ts val="1700"/>
              </a:spcBef>
              <a:defRPr b="1" sz="1200"/>
            </a:lvl1pPr>
          </a:lstStyle>
          <a:p>
            <a:pPr/>
            <a:r>
              <a:t>What We Do</a:t>
            </a:r>
          </a:p>
        </p:txBody>
      </p:sp>
      <p:grpSp>
        <p:nvGrpSpPr>
          <p:cNvPr id="4956" name="Google Shape;1373;p106"/>
          <p:cNvGrpSpPr/>
          <p:nvPr/>
        </p:nvGrpSpPr>
        <p:grpSpPr>
          <a:xfrm>
            <a:off x="4743674" y="286631"/>
            <a:ext cx="160517" cy="160516"/>
            <a:chOff x="69" y="69"/>
            <a:chExt cx="160515" cy="160515"/>
          </a:xfrm>
        </p:grpSpPr>
        <p:sp>
          <p:nvSpPr>
            <p:cNvPr id="4954" name="Google Shape;1374;p106"/>
            <p:cNvSpPr/>
            <p:nvPr/>
          </p:nvSpPr>
          <p:spPr>
            <a:xfrm>
              <a:off x="40319" y="50874"/>
              <a:ext cx="80103" cy="58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8" h="21600" fill="norm" stroke="1" extrusionOk="0">
                  <a:moveTo>
                    <a:pt x="19895" y="0"/>
                  </a:moveTo>
                  <a:cubicBezTo>
                    <a:pt x="19508" y="0"/>
                    <a:pt x="19121" y="205"/>
                    <a:pt x="18808" y="641"/>
                  </a:cubicBezTo>
                  <a:lnTo>
                    <a:pt x="7307" y="16629"/>
                  </a:lnTo>
                  <a:lnTo>
                    <a:pt x="2478" y="10147"/>
                  </a:lnTo>
                  <a:cubicBezTo>
                    <a:pt x="2165" y="9711"/>
                    <a:pt x="1778" y="9506"/>
                    <a:pt x="1410" y="9506"/>
                  </a:cubicBezTo>
                  <a:cubicBezTo>
                    <a:pt x="1041" y="9506"/>
                    <a:pt x="691" y="9711"/>
                    <a:pt x="470" y="10147"/>
                  </a:cubicBezTo>
                  <a:cubicBezTo>
                    <a:pt x="-157" y="10787"/>
                    <a:pt x="-157" y="12094"/>
                    <a:pt x="470" y="12965"/>
                  </a:cubicBezTo>
                  <a:lnTo>
                    <a:pt x="6220" y="20959"/>
                  </a:lnTo>
                  <a:cubicBezTo>
                    <a:pt x="6533" y="21369"/>
                    <a:pt x="6920" y="21600"/>
                    <a:pt x="7289" y="21600"/>
                  </a:cubicBezTo>
                  <a:cubicBezTo>
                    <a:pt x="7657" y="21600"/>
                    <a:pt x="8008" y="21369"/>
                    <a:pt x="8229" y="20959"/>
                  </a:cubicBezTo>
                  <a:lnTo>
                    <a:pt x="20982" y="3459"/>
                  </a:lnTo>
                  <a:cubicBezTo>
                    <a:pt x="21443" y="2588"/>
                    <a:pt x="21443" y="1281"/>
                    <a:pt x="20982" y="641"/>
                  </a:cubicBezTo>
                  <a:cubicBezTo>
                    <a:pt x="20669" y="205"/>
                    <a:pt x="20282" y="0"/>
                    <a:pt x="1989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955" name="Google Shape;1375;p106"/>
            <p:cNvSpPr/>
            <p:nvPr/>
          </p:nvSpPr>
          <p:spPr>
            <a:xfrm>
              <a:off x="69" y="69"/>
              <a:ext cx="160517" cy="160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33" y="0"/>
                  </a:moveTo>
                  <a:cubicBezTo>
                    <a:pt x="4862" y="0"/>
                    <a:pt x="0" y="4788"/>
                    <a:pt x="0" y="10758"/>
                  </a:cubicBezTo>
                  <a:cubicBezTo>
                    <a:pt x="0" y="16729"/>
                    <a:pt x="4862" y="21600"/>
                    <a:pt x="10833" y="21600"/>
                  </a:cubicBezTo>
                  <a:cubicBezTo>
                    <a:pt x="16729" y="21600"/>
                    <a:pt x="21600" y="16729"/>
                    <a:pt x="21600" y="10758"/>
                  </a:cubicBezTo>
                  <a:cubicBezTo>
                    <a:pt x="21600" y="4788"/>
                    <a:pt x="16729" y="0"/>
                    <a:pt x="10833" y="0"/>
                  </a:cubicBezTo>
                  <a:close/>
                  <a:moveTo>
                    <a:pt x="1490" y="10758"/>
                  </a:moveTo>
                  <a:cubicBezTo>
                    <a:pt x="1490" y="5579"/>
                    <a:pt x="5654" y="1416"/>
                    <a:pt x="10833" y="1416"/>
                  </a:cubicBezTo>
                  <a:cubicBezTo>
                    <a:pt x="15937" y="1416"/>
                    <a:pt x="20100" y="5579"/>
                    <a:pt x="20100" y="10758"/>
                  </a:cubicBezTo>
                  <a:cubicBezTo>
                    <a:pt x="20100" y="15946"/>
                    <a:pt x="15937" y="20110"/>
                    <a:pt x="10833" y="20110"/>
                  </a:cubicBezTo>
                  <a:cubicBezTo>
                    <a:pt x="5654" y="20110"/>
                    <a:pt x="1490" y="15946"/>
                    <a:pt x="1490" y="1075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4957" name="Google Shape;1376;p106"/>
          <p:cNvSpPr/>
          <p:nvPr/>
        </p:nvSpPr>
        <p:spPr>
          <a:xfrm>
            <a:off x="4743594" y="3976229"/>
            <a:ext cx="188686" cy="1841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36" fill="norm" stroke="1" extrusionOk="0">
                <a:moveTo>
                  <a:pt x="10796" y="0"/>
                </a:moveTo>
                <a:cubicBezTo>
                  <a:pt x="4802" y="0"/>
                  <a:pt x="0" y="4978"/>
                  <a:pt x="0" y="11027"/>
                </a:cubicBezTo>
                <a:cubicBezTo>
                  <a:pt x="0" y="15932"/>
                  <a:pt x="3077" y="19992"/>
                  <a:pt x="7345" y="21527"/>
                </a:cubicBezTo>
                <a:cubicBezTo>
                  <a:pt x="7870" y="21600"/>
                  <a:pt x="8101" y="21219"/>
                  <a:pt x="8101" y="20991"/>
                </a:cubicBezTo>
                <a:cubicBezTo>
                  <a:pt x="8101" y="20683"/>
                  <a:pt x="8101" y="19838"/>
                  <a:pt x="8101" y="18920"/>
                </a:cubicBezTo>
                <a:cubicBezTo>
                  <a:pt x="5398" y="19456"/>
                  <a:pt x="4722" y="18230"/>
                  <a:pt x="4500" y="17622"/>
                </a:cubicBezTo>
                <a:cubicBezTo>
                  <a:pt x="4348" y="17313"/>
                  <a:pt x="3824" y="16314"/>
                  <a:pt x="3370" y="16086"/>
                </a:cubicBezTo>
                <a:cubicBezTo>
                  <a:pt x="2997" y="15859"/>
                  <a:pt x="2472" y="15323"/>
                  <a:pt x="3370" y="15323"/>
                </a:cubicBezTo>
                <a:cubicBezTo>
                  <a:pt x="4197" y="15323"/>
                  <a:pt x="4802" y="16159"/>
                  <a:pt x="5024" y="16468"/>
                </a:cubicBezTo>
                <a:cubicBezTo>
                  <a:pt x="6002" y="18157"/>
                  <a:pt x="7496" y="17694"/>
                  <a:pt x="8172" y="17385"/>
                </a:cubicBezTo>
                <a:cubicBezTo>
                  <a:pt x="8252" y="16622"/>
                  <a:pt x="8546" y="16159"/>
                  <a:pt x="8848" y="15932"/>
                </a:cubicBezTo>
                <a:cubicBezTo>
                  <a:pt x="6447" y="15623"/>
                  <a:pt x="3904" y="14706"/>
                  <a:pt x="3904" y="10491"/>
                </a:cubicBezTo>
                <a:cubicBezTo>
                  <a:pt x="3904" y="9265"/>
                  <a:pt x="4348" y="8275"/>
                  <a:pt x="5024" y="7503"/>
                </a:cubicBezTo>
                <a:cubicBezTo>
                  <a:pt x="4953" y="7203"/>
                  <a:pt x="4571" y="6131"/>
                  <a:pt x="5175" y="4596"/>
                </a:cubicBezTo>
                <a:cubicBezTo>
                  <a:pt x="5175" y="4596"/>
                  <a:pt x="6074" y="4287"/>
                  <a:pt x="8101" y="5750"/>
                </a:cubicBezTo>
                <a:cubicBezTo>
                  <a:pt x="8999" y="5441"/>
                  <a:pt x="9897" y="5359"/>
                  <a:pt x="10796" y="5359"/>
                </a:cubicBezTo>
                <a:cubicBezTo>
                  <a:pt x="11703" y="5359"/>
                  <a:pt x="12672" y="5441"/>
                  <a:pt x="13499" y="5750"/>
                </a:cubicBezTo>
                <a:cubicBezTo>
                  <a:pt x="15598" y="4287"/>
                  <a:pt x="16496" y="4596"/>
                  <a:pt x="16496" y="4596"/>
                </a:cubicBezTo>
                <a:cubicBezTo>
                  <a:pt x="17020" y="6131"/>
                  <a:pt x="16647" y="7203"/>
                  <a:pt x="16576" y="7503"/>
                </a:cubicBezTo>
                <a:cubicBezTo>
                  <a:pt x="17252" y="8275"/>
                  <a:pt x="17696" y="9265"/>
                  <a:pt x="17696" y="10491"/>
                </a:cubicBezTo>
                <a:cubicBezTo>
                  <a:pt x="17696" y="14706"/>
                  <a:pt x="15144" y="15623"/>
                  <a:pt x="12752" y="15932"/>
                </a:cubicBezTo>
                <a:cubicBezTo>
                  <a:pt x="13125" y="16241"/>
                  <a:pt x="13499" y="16931"/>
                  <a:pt x="13499" y="17921"/>
                </a:cubicBezTo>
                <a:cubicBezTo>
                  <a:pt x="13499" y="19384"/>
                  <a:pt x="13499" y="20610"/>
                  <a:pt x="13499" y="20991"/>
                </a:cubicBezTo>
                <a:cubicBezTo>
                  <a:pt x="13499" y="21219"/>
                  <a:pt x="13650" y="21600"/>
                  <a:pt x="14246" y="21527"/>
                </a:cubicBezTo>
                <a:cubicBezTo>
                  <a:pt x="18452" y="19992"/>
                  <a:pt x="21600" y="15932"/>
                  <a:pt x="21600" y="11027"/>
                </a:cubicBezTo>
                <a:cubicBezTo>
                  <a:pt x="21600" y="4978"/>
                  <a:pt x="16727" y="0"/>
                  <a:pt x="10796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4958" name="Google Shape;1377;p106"/>
          <p:cNvSpPr txBox="1"/>
          <p:nvPr/>
        </p:nvSpPr>
        <p:spPr>
          <a:xfrm>
            <a:off x="5015174" y="3991674"/>
            <a:ext cx="449701" cy="343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ts val="1700"/>
              </a:spcBef>
              <a:defRPr sz="1000"/>
            </a:lvl1pPr>
          </a:lstStyle>
          <a:p>
            <a:pPr/>
            <a:r>
              <a:t>GitHub /</a:t>
            </a:r>
          </a:p>
        </p:txBody>
      </p:sp>
      <p:grpSp>
        <p:nvGrpSpPr>
          <p:cNvPr id="4967" name="Google Shape;1378;p106"/>
          <p:cNvGrpSpPr/>
          <p:nvPr/>
        </p:nvGrpSpPr>
        <p:grpSpPr>
          <a:xfrm>
            <a:off x="4743601" y="4248041"/>
            <a:ext cx="188675" cy="188675"/>
            <a:chOff x="0" y="0"/>
            <a:chExt cx="188673" cy="188673"/>
          </a:xfrm>
        </p:grpSpPr>
        <p:sp>
          <p:nvSpPr>
            <p:cNvPr id="4959" name="Google Shape;1379;p106"/>
            <p:cNvSpPr/>
            <p:nvPr/>
          </p:nvSpPr>
          <p:spPr>
            <a:xfrm>
              <a:off x="-1" y="99281"/>
              <a:ext cx="39726" cy="39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84" y="0"/>
                  </a:moveTo>
                  <a:cubicBezTo>
                    <a:pt x="4832" y="0"/>
                    <a:pt x="0" y="4832"/>
                    <a:pt x="0" y="10816"/>
                  </a:cubicBezTo>
                  <a:cubicBezTo>
                    <a:pt x="0" y="16768"/>
                    <a:pt x="4832" y="21600"/>
                    <a:pt x="10784" y="21600"/>
                  </a:cubicBezTo>
                  <a:cubicBezTo>
                    <a:pt x="16768" y="21600"/>
                    <a:pt x="21600" y="16768"/>
                    <a:pt x="21600" y="10816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E01E5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960" name="Google Shape;1380;p106"/>
            <p:cNvSpPr/>
            <p:nvPr/>
          </p:nvSpPr>
          <p:spPr>
            <a:xfrm>
              <a:off x="49670" y="99281"/>
              <a:ext cx="39726" cy="89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84" y="0"/>
                  </a:moveTo>
                  <a:cubicBezTo>
                    <a:pt x="4832" y="0"/>
                    <a:pt x="0" y="2147"/>
                    <a:pt x="0" y="4807"/>
                  </a:cubicBezTo>
                  <a:lnTo>
                    <a:pt x="0" y="16808"/>
                  </a:lnTo>
                  <a:cubicBezTo>
                    <a:pt x="0" y="19453"/>
                    <a:pt x="4832" y="21600"/>
                    <a:pt x="10784" y="21600"/>
                  </a:cubicBezTo>
                  <a:cubicBezTo>
                    <a:pt x="16768" y="21600"/>
                    <a:pt x="21600" y="19453"/>
                    <a:pt x="21600" y="16808"/>
                  </a:cubicBezTo>
                  <a:lnTo>
                    <a:pt x="21600" y="4807"/>
                  </a:lnTo>
                  <a:cubicBezTo>
                    <a:pt x="21600" y="2147"/>
                    <a:pt x="16768" y="0"/>
                    <a:pt x="10784" y="0"/>
                  </a:cubicBezTo>
                  <a:close/>
                </a:path>
              </a:pathLst>
            </a:custGeom>
            <a:solidFill>
              <a:srgbClr val="E01E5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961" name="Google Shape;1381;p106"/>
            <p:cNvSpPr/>
            <p:nvPr/>
          </p:nvSpPr>
          <p:spPr>
            <a:xfrm>
              <a:off x="49670" y="-1"/>
              <a:ext cx="39726" cy="39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84" y="0"/>
                  </a:moveTo>
                  <a:cubicBezTo>
                    <a:pt x="4832" y="0"/>
                    <a:pt x="0" y="4832"/>
                    <a:pt x="0" y="10784"/>
                  </a:cubicBezTo>
                  <a:cubicBezTo>
                    <a:pt x="0" y="16768"/>
                    <a:pt x="4832" y="21600"/>
                    <a:pt x="10784" y="21600"/>
                  </a:cubicBezTo>
                  <a:lnTo>
                    <a:pt x="21600" y="21600"/>
                  </a:lnTo>
                  <a:lnTo>
                    <a:pt x="21600" y="10784"/>
                  </a:lnTo>
                  <a:cubicBezTo>
                    <a:pt x="21600" y="4832"/>
                    <a:pt x="16768" y="0"/>
                    <a:pt x="10784" y="0"/>
                  </a:cubicBezTo>
                  <a:close/>
                </a:path>
              </a:pathLst>
            </a:custGeom>
            <a:solidFill>
              <a:srgbClr val="36C5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962" name="Google Shape;1382;p106"/>
            <p:cNvSpPr/>
            <p:nvPr/>
          </p:nvSpPr>
          <p:spPr>
            <a:xfrm>
              <a:off x="-1" y="49670"/>
              <a:ext cx="89397" cy="39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92" y="0"/>
                  </a:moveTo>
                  <a:cubicBezTo>
                    <a:pt x="2147" y="0"/>
                    <a:pt x="0" y="4832"/>
                    <a:pt x="0" y="10784"/>
                  </a:cubicBezTo>
                  <a:cubicBezTo>
                    <a:pt x="0" y="16735"/>
                    <a:pt x="2147" y="21600"/>
                    <a:pt x="4792" y="21600"/>
                  </a:cubicBezTo>
                  <a:lnTo>
                    <a:pt x="16794" y="21600"/>
                  </a:lnTo>
                  <a:cubicBezTo>
                    <a:pt x="19453" y="21600"/>
                    <a:pt x="21600" y="16735"/>
                    <a:pt x="21600" y="10784"/>
                  </a:cubicBezTo>
                  <a:cubicBezTo>
                    <a:pt x="21600" y="4832"/>
                    <a:pt x="19453" y="0"/>
                    <a:pt x="16794" y="0"/>
                  </a:cubicBezTo>
                  <a:close/>
                </a:path>
              </a:pathLst>
            </a:custGeom>
            <a:solidFill>
              <a:srgbClr val="36C5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963" name="Google Shape;1383;p106"/>
            <p:cNvSpPr/>
            <p:nvPr/>
          </p:nvSpPr>
          <p:spPr>
            <a:xfrm>
              <a:off x="148952" y="49670"/>
              <a:ext cx="39722" cy="39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5" y="0"/>
                  </a:moveTo>
                  <a:cubicBezTo>
                    <a:pt x="4831" y="0"/>
                    <a:pt x="0" y="4832"/>
                    <a:pt x="0" y="10784"/>
                  </a:cubicBezTo>
                  <a:lnTo>
                    <a:pt x="0" y="21600"/>
                  </a:lnTo>
                  <a:lnTo>
                    <a:pt x="10815" y="21600"/>
                  </a:lnTo>
                  <a:cubicBezTo>
                    <a:pt x="16769" y="21600"/>
                    <a:pt x="21600" y="16735"/>
                    <a:pt x="21600" y="10784"/>
                  </a:cubicBezTo>
                  <a:cubicBezTo>
                    <a:pt x="21600" y="4832"/>
                    <a:pt x="16769" y="0"/>
                    <a:pt x="10815" y="0"/>
                  </a:cubicBezTo>
                  <a:close/>
                </a:path>
              </a:pathLst>
            </a:custGeom>
            <a:solidFill>
              <a:srgbClr val="2EB67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964" name="Google Shape;1384;p106"/>
            <p:cNvSpPr/>
            <p:nvPr/>
          </p:nvSpPr>
          <p:spPr>
            <a:xfrm>
              <a:off x="99281" y="-1"/>
              <a:ext cx="39726" cy="89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6" y="0"/>
                  </a:moveTo>
                  <a:cubicBezTo>
                    <a:pt x="4863" y="0"/>
                    <a:pt x="0" y="2147"/>
                    <a:pt x="0" y="4792"/>
                  </a:cubicBezTo>
                  <a:lnTo>
                    <a:pt x="0" y="16794"/>
                  </a:lnTo>
                  <a:cubicBezTo>
                    <a:pt x="0" y="19438"/>
                    <a:pt x="4832" y="21600"/>
                    <a:pt x="10816" y="21600"/>
                  </a:cubicBezTo>
                  <a:cubicBezTo>
                    <a:pt x="16768" y="21600"/>
                    <a:pt x="21600" y="19438"/>
                    <a:pt x="21600" y="16794"/>
                  </a:cubicBezTo>
                  <a:lnTo>
                    <a:pt x="21600" y="4792"/>
                  </a:lnTo>
                  <a:cubicBezTo>
                    <a:pt x="21600" y="2147"/>
                    <a:pt x="16768" y="0"/>
                    <a:pt x="10816" y="0"/>
                  </a:cubicBezTo>
                  <a:close/>
                </a:path>
              </a:pathLst>
            </a:custGeom>
            <a:solidFill>
              <a:srgbClr val="2EB67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965" name="Google Shape;1385;p106"/>
            <p:cNvSpPr/>
            <p:nvPr/>
          </p:nvSpPr>
          <p:spPr>
            <a:xfrm>
              <a:off x="99281" y="148952"/>
              <a:ext cx="39726" cy="39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0815"/>
                  </a:lnTo>
                  <a:cubicBezTo>
                    <a:pt x="0" y="16769"/>
                    <a:pt x="4832" y="21600"/>
                    <a:pt x="10816" y="21600"/>
                  </a:cubicBezTo>
                  <a:cubicBezTo>
                    <a:pt x="16768" y="21600"/>
                    <a:pt x="21600" y="16769"/>
                    <a:pt x="21600" y="10815"/>
                  </a:cubicBezTo>
                  <a:cubicBezTo>
                    <a:pt x="21600" y="4831"/>
                    <a:pt x="16768" y="0"/>
                    <a:pt x="10816" y="0"/>
                  </a:cubicBezTo>
                  <a:close/>
                </a:path>
              </a:pathLst>
            </a:custGeom>
            <a:solidFill>
              <a:srgbClr val="ECB22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966" name="Google Shape;1386;p106"/>
            <p:cNvSpPr/>
            <p:nvPr/>
          </p:nvSpPr>
          <p:spPr>
            <a:xfrm>
              <a:off x="99281" y="99281"/>
              <a:ext cx="89393" cy="39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807" y="0"/>
                  </a:moveTo>
                  <a:cubicBezTo>
                    <a:pt x="2161" y="0"/>
                    <a:pt x="0" y="4832"/>
                    <a:pt x="0" y="10816"/>
                  </a:cubicBezTo>
                  <a:cubicBezTo>
                    <a:pt x="0" y="16768"/>
                    <a:pt x="2161" y="21600"/>
                    <a:pt x="4807" y="21600"/>
                  </a:cubicBezTo>
                  <a:lnTo>
                    <a:pt x="16808" y="21600"/>
                  </a:lnTo>
                  <a:cubicBezTo>
                    <a:pt x="19453" y="21600"/>
                    <a:pt x="21600" y="16768"/>
                    <a:pt x="21600" y="10816"/>
                  </a:cubicBezTo>
                  <a:cubicBezTo>
                    <a:pt x="21600" y="4832"/>
                    <a:pt x="19453" y="0"/>
                    <a:pt x="16808" y="0"/>
                  </a:cubicBezTo>
                  <a:close/>
                </a:path>
              </a:pathLst>
            </a:custGeom>
            <a:solidFill>
              <a:srgbClr val="ECB22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4968" name="标题文本"/>
          <p:cNvSpPr txBox="1"/>
          <p:nvPr>
            <p:ph type="title"/>
          </p:nvPr>
        </p:nvSpPr>
        <p:spPr>
          <a:xfrm>
            <a:off x="280800" y="268912"/>
            <a:ext cx="3840001" cy="9696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80000"/>
              </a:lnSpc>
              <a:defRPr b="1" sz="4000"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4969" name="Google Shape;1389;p106"/>
          <p:cNvSpPr/>
          <p:nvPr>
            <p:ph type="pic" sz="quarter" idx="21"/>
          </p:nvPr>
        </p:nvSpPr>
        <p:spPr>
          <a:xfrm>
            <a:off x="306049" y="1387362"/>
            <a:ext cx="180902" cy="180901"/>
          </a:xfrm>
          <a:prstGeom prst="rect">
            <a:avLst/>
          </a:prstGeom>
          <a:ln w="9525">
            <a:solidFill>
              <a:schemeClr val="accent1"/>
            </a:solidFill>
            <a:round/>
          </a:ln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1_1_2_3_1_1">
    <p:bg>
      <p:bgPr>
        <a:solidFill>
          <a:srgbClr val="040D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5020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5013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4979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4977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978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4982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4980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981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4985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4983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984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4988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4986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987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4991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4989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990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4994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4992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993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4997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4995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996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5000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4998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999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5003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5001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002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5006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5004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005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5009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5007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008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5012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5010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011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5016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5014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5015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5019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5017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5018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502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022" name="Google Shape;1395;p107" descr="Google Shape;1395;p10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0777" y="0"/>
            <a:ext cx="3263223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23" name="Google Shape;1396;p107" descr="Google Shape;1396;p10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92525" y="533647"/>
            <a:ext cx="2189000" cy="36598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42900" dist="114300" dir="5400000">
              <a:srgbClr val="000000">
                <a:alpha val="30000"/>
              </a:srgbClr>
            </a:outerShdw>
          </a:effectLst>
        </p:spPr>
      </p:pic>
      <p:pic>
        <p:nvPicPr>
          <p:cNvPr id="5024" name="Google Shape;1397;p107" descr="Google Shape;1397;p10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74876" y="533647"/>
            <a:ext cx="2188999" cy="36598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42900" dist="114300" dir="5400000">
              <a:srgbClr val="000000">
                <a:alpha val="30000"/>
              </a:srgbClr>
            </a:outerShdw>
          </a:effectLst>
        </p:spPr>
      </p:pic>
      <p:sp>
        <p:nvSpPr>
          <p:cNvPr id="5025" name="标题文本"/>
          <p:cNvSpPr txBox="1"/>
          <p:nvPr>
            <p:ph type="title"/>
          </p:nvPr>
        </p:nvSpPr>
        <p:spPr>
          <a:xfrm>
            <a:off x="280800" y="540749"/>
            <a:ext cx="4158001" cy="969602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80000"/>
              </a:lnSpc>
              <a:defRPr b="1" sz="4000"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5026" name="Google Shape;1400;p107"/>
          <p:cNvSpPr txBox="1"/>
          <p:nvPr/>
        </p:nvSpPr>
        <p:spPr>
          <a:xfrm>
            <a:off x="504600" y="2193625"/>
            <a:ext cx="1043700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ts val="1700"/>
              </a:spcBef>
              <a:defRPr b="1" sz="1200"/>
            </a:lvl1pPr>
          </a:lstStyle>
          <a:p>
            <a:pPr/>
            <a:r>
              <a:t>Who we are</a:t>
            </a:r>
          </a:p>
        </p:txBody>
      </p:sp>
      <p:grpSp>
        <p:nvGrpSpPr>
          <p:cNvPr id="5030" name="Google Shape;1401;p107"/>
          <p:cNvGrpSpPr/>
          <p:nvPr/>
        </p:nvGrpSpPr>
        <p:grpSpPr>
          <a:xfrm>
            <a:off x="280805" y="2197268"/>
            <a:ext cx="175121" cy="152972"/>
            <a:chOff x="0" y="0"/>
            <a:chExt cx="175119" cy="152971"/>
          </a:xfrm>
        </p:grpSpPr>
        <p:sp>
          <p:nvSpPr>
            <p:cNvPr id="5027" name="Google Shape;1402;p107"/>
            <p:cNvSpPr/>
            <p:nvPr/>
          </p:nvSpPr>
          <p:spPr>
            <a:xfrm>
              <a:off x="57260" y="73024"/>
              <a:ext cx="12701" cy="36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32" y="0"/>
                    <a:pt x="0" y="1366"/>
                    <a:pt x="0" y="3103"/>
                  </a:cubicBezTo>
                  <a:lnTo>
                    <a:pt x="0" y="18455"/>
                  </a:lnTo>
                  <a:cubicBezTo>
                    <a:pt x="0" y="20234"/>
                    <a:pt x="4832" y="21600"/>
                    <a:pt x="10800" y="21600"/>
                  </a:cubicBezTo>
                  <a:cubicBezTo>
                    <a:pt x="16911" y="21600"/>
                    <a:pt x="21600" y="20234"/>
                    <a:pt x="21600" y="18455"/>
                  </a:cubicBezTo>
                  <a:lnTo>
                    <a:pt x="21600" y="3103"/>
                  </a:lnTo>
                  <a:cubicBezTo>
                    <a:pt x="21600" y="1366"/>
                    <a:pt x="16911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/>
              </a:pPr>
            </a:p>
          </p:txBody>
        </p:sp>
        <p:sp>
          <p:nvSpPr>
            <p:cNvPr id="5028" name="Google Shape;1403;p107"/>
            <p:cNvSpPr/>
            <p:nvPr/>
          </p:nvSpPr>
          <p:spPr>
            <a:xfrm>
              <a:off x="104882" y="73024"/>
              <a:ext cx="12701" cy="36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125" y="0"/>
                  </a:moveTo>
                  <a:cubicBezTo>
                    <a:pt x="4455" y="0"/>
                    <a:pt x="0" y="1366"/>
                    <a:pt x="0" y="3103"/>
                  </a:cubicBezTo>
                  <a:lnTo>
                    <a:pt x="0" y="18455"/>
                  </a:lnTo>
                  <a:cubicBezTo>
                    <a:pt x="0" y="20234"/>
                    <a:pt x="4455" y="21600"/>
                    <a:pt x="10125" y="21600"/>
                  </a:cubicBezTo>
                  <a:cubicBezTo>
                    <a:pt x="15930" y="21600"/>
                    <a:pt x="21600" y="20234"/>
                    <a:pt x="21600" y="18455"/>
                  </a:cubicBezTo>
                  <a:lnTo>
                    <a:pt x="21600" y="3103"/>
                  </a:lnTo>
                  <a:cubicBezTo>
                    <a:pt x="21600" y="1366"/>
                    <a:pt x="15930" y="0"/>
                    <a:pt x="1012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/>
              </a:pPr>
            </a:p>
          </p:txBody>
        </p:sp>
        <p:sp>
          <p:nvSpPr>
            <p:cNvPr id="5029" name="Google Shape;1404;p107"/>
            <p:cNvSpPr/>
            <p:nvPr/>
          </p:nvSpPr>
          <p:spPr>
            <a:xfrm>
              <a:off x="-1" y="-1"/>
              <a:ext cx="175121" cy="152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785" y="0"/>
                  </a:moveTo>
                  <a:cubicBezTo>
                    <a:pt x="8427" y="0"/>
                    <a:pt x="8136" y="332"/>
                    <a:pt x="8136" y="743"/>
                  </a:cubicBezTo>
                  <a:cubicBezTo>
                    <a:pt x="8136" y="1153"/>
                    <a:pt x="8427" y="1486"/>
                    <a:pt x="8785" y="1486"/>
                  </a:cubicBezTo>
                  <a:lnTo>
                    <a:pt x="10296" y="1486"/>
                  </a:lnTo>
                  <a:lnTo>
                    <a:pt x="10296" y="4125"/>
                  </a:lnTo>
                  <a:lnTo>
                    <a:pt x="3816" y="4125"/>
                  </a:lnTo>
                  <a:cubicBezTo>
                    <a:pt x="2664" y="4125"/>
                    <a:pt x="1801" y="5112"/>
                    <a:pt x="1801" y="6431"/>
                  </a:cubicBezTo>
                  <a:lnTo>
                    <a:pt x="1801" y="11787"/>
                  </a:lnTo>
                  <a:lnTo>
                    <a:pt x="649" y="11787"/>
                  </a:lnTo>
                  <a:cubicBezTo>
                    <a:pt x="290" y="11787"/>
                    <a:pt x="0" y="12119"/>
                    <a:pt x="0" y="12618"/>
                  </a:cubicBezTo>
                  <a:cubicBezTo>
                    <a:pt x="0" y="13028"/>
                    <a:pt x="290" y="13361"/>
                    <a:pt x="649" y="13361"/>
                  </a:cubicBezTo>
                  <a:lnTo>
                    <a:pt x="1801" y="13361"/>
                  </a:lnTo>
                  <a:lnTo>
                    <a:pt x="1801" y="19293"/>
                  </a:lnTo>
                  <a:cubicBezTo>
                    <a:pt x="1801" y="20525"/>
                    <a:pt x="2664" y="21600"/>
                    <a:pt x="3816" y="21600"/>
                  </a:cubicBezTo>
                  <a:lnTo>
                    <a:pt x="17715" y="21600"/>
                  </a:lnTo>
                  <a:cubicBezTo>
                    <a:pt x="18868" y="21600"/>
                    <a:pt x="19799" y="20525"/>
                    <a:pt x="19799" y="19293"/>
                  </a:cubicBezTo>
                  <a:lnTo>
                    <a:pt x="19799" y="13361"/>
                  </a:lnTo>
                  <a:lnTo>
                    <a:pt x="20883" y="13361"/>
                  </a:lnTo>
                  <a:cubicBezTo>
                    <a:pt x="21241" y="13361"/>
                    <a:pt x="21600" y="13028"/>
                    <a:pt x="21600" y="12618"/>
                  </a:cubicBezTo>
                  <a:cubicBezTo>
                    <a:pt x="21600" y="12119"/>
                    <a:pt x="21241" y="11787"/>
                    <a:pt x="20883" y="11787"/>
                  </a:cubicBezTo>
                  <a:lnTo>
                    <a:pt x="19799" y="11787"/>
                  </a:lnTo>
                  <a:lnTo>
                    <a:pt x="19799" y="6431"/>
                  </a:lnTo>
                  <a:cubicBezTo>
                    <a:pt x="19799" y="5112"/>
                    <a:pt x="18868" y="4125"/>
                    <a:pt x="17715" y="4125"/>
                  </a:cubicBezTo>
                  <a:lnTo>
                    <a:pt x="11662" y="4125"/>
                  </a:lnTo>
                  <a:lnTo>
                    <a:pt x="11662" y="743"/>
                  </a:lnTo>
                  <a:cubicBezTo>
                    <a:pt x="11662" y="332"/>
                    <a:pt x="11381" y="0"/>
                    <a:pt x="11013" y="0"/>
                  </a:cubicBezTo>
                  <a:close/>
                  <a:moveTo>
                    <a:pt x="3099" y="6431"/>
                  </a:moveTo>
                  <a:cubicBezTo>
                    <a:pt x="3099" y="5942"/>
                    <a:pt x="3389" y="5610"/>
                    <a:pt x="3816" y="5610"/>
                  </a:cubicBezTo>
                  <a:lnTo>
                    <a:pt x="17715" y="5610"/>
                  </a:lnTo>
                  <a:cubicBezTo>
                    <a:pt x="18142" y="5610"/>
                    <a:pt x="18433" y="5942"/>
                    <a:pt x="18433" y="6431"/>
                  </a:cubicBezTo>
                  <a:lnTo>
                    <a:pt x="18433" y="19293"/>
                  </a:lnTo>
                  <a:cubicBezTo>
                    <a:pt x="18433" y="19704"/>
                    <a:pt x="18142" y="20036"/>
                    <a:pt x="17715" y="20036"/>
                  </a:cubicBezTo>
                  <a:lnTo>
                    <a:pt x="3816" y="20036"/>
                  </a:lnTo>
                  <a:cubicBezTo>
                    <a:pt x="3389" y="20036"/>
                    <a:pt x="3099" y="19704"/>
                    <a:pt x="3099" y="1929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/>
              </a:pPr>
            </a:p>
          </p:txBody>
        </p:sp>
      </p:grpSp>
      <p:sp>
        <p:nvSpPr>
          <p:cNvPr id="5031" name="Google Shape;1405;p107"/>
          <p:cNvSpPr/>
          <p:nvPr>
            <p:ph type="pic" sz="quarter" idx="21"/>
          </p:nvPr>
        </p:nvSpPr>
        <p:spPr>
          <a:xfrm>
            <a:off x="5449963" y="393675"/>
            <a:ext cx="2356501" cy="3950100"/>
          </a:xfrm>
          <a:prstGeom prst="rect">
            <a:avLst/>
          </a:prstGeom>
          <a:effectLst>
            <a:outerShdw sx="100000" sy="100000" kx="0" ky="0" algn="b" rotWithShape="0" blurRad="342900" dist="114300" dir="5400000">
              <a:srgbClr val="000000">
                <a:alpha val="30000"/>
              </a:srgbClr>
            </a:outerShdw>
          </a:effectLst>
        </p:spPr>
        <p:txBody>
          <a:bodyPr lIns="91439" rIns="9143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1_1_2_3_1_2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5082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5075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5041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5039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040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5044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5042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043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5047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5045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046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5050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5048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049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5053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5051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052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5056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5054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055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5059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5057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058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5062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5060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061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5065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5063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064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5068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5066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067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5071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5069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070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5074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5072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073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5078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5076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5077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5081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5079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5080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508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1_1_2_3_1_2_2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0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5134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5127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5093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5091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092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5096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5094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095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5099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5097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098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5102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5100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101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5105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5103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104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5108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5106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107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5111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5109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110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5114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5112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113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5117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5115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116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5120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5118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119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5123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5121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122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5126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5124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125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5130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5128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5129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5133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5131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5132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51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36" name="Google Shape;1408;p109"/>
          <p:cNvSpPr txBox="1"/>
          <p:nvPr/>
        </p:nvSpPr>
        <p:spPr>
          <a:xfrm>
            <a:off x="814275" y="1865697"/>
            <a:ext cx="4260301" cy="11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80000"/>
              </a:lnSpc>
              <a:defRPr b="1" sz="8400"/>
            </a:lvl1pPr>
          </a:lstStyle>
          <a:p>
            <a:pPr/>
            <a:r>
              <a:t>Big</a:t>
            </a:r>
          </a:p>
        </p:txBody>
      </p:sp>
      <p:sp>
        <p:nvSpPr>
          <p:cNvPr id="5137" name="Google Shape;1409;p109"/>
          <p:cNvSpPr txBox="1"/>
          <p:nvPr/>
        </p:nvSpPr>
        <p:spPr>
          <a:xfrm>
            <a:off x="4069400" y="1865697"/>
            <a:ext cx="4260301" cy="11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lnSpc>
                <a:spcPct val="80000"/>
              </a:lnSpc>
              <a:defRPr b="1" sz="8400"/>
            </a:lvl1pPr>
          </a:lstStyle>
          <a:p>
            <a:pPr/>
            <a:r>
              <a:t>Recap</a:t>
            </a:r>
          </a:p>
        </p:txBody>
      </p:sp>
      <p:pic>
        <p:nvPicPr>
          <p:cNvPr id="5138" name="Google Shape;1410;p109" descr="Google Shape;1410;p109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68549" y="189324"/>
            <a:ext cx="3835351" cy="38353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1_1_2_3_1_2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5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5189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5182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5148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5146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147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5151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5149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150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5154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5152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153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5157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5155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156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5160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5158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159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5163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5161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162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5166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5164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165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5169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5167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168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5172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5170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171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5175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5173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174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5178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5176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177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5181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5179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180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5185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5183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5184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5188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5186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5187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519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1_1_2_3_1_2_1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7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5241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5234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5200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5198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199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5203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5201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202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5206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5204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205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5209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5207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208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5212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5210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211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5215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5213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214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5218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5216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217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5221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5219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220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5224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5222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223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5227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5225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226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5230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5228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229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5233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5231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232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5237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5235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5236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5240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5238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5239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524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43" name="Google Shape;1413;p111"/>
          <p:cNvSpPr txBox="1"/>
          <p:nvPr/>
        </p:nvSpPr>
        <p:spPr>
          <a:xfrm>
            <a:off x="619150" y="838699"/>
            <a:ext cx="7092899" cy="336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80000"/>
              </a:lnSpc>
              <a:defRPr b="1" sz="8400"/>
            </a:pPr>
            <a:r>
              <a:t>What’s</a:t>
            </a:r>
            <a:br/>
            <a:r>
              <a:t>Your CS Story?</a:t>
            </a:r>
          </a:p>
        </p:txBody>
      </p:sp>
      <p:pic>
        <p:nvPicPr>
          <p:cNvPr id="5244" name="Google Shape;1414;p111" descr="Google Shape;1414;p111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40600" y="90250"/>
            <a:ext cx="4325600" cy="432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BODY_4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1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5295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5288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5254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5252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253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5257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5255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256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5260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5258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259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5263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5261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262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5266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5264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265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5269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5267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268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5272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5270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271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5275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5273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274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5278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5276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277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5281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5279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280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5284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5282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283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5287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5285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286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5291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5289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5290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5294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5292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5293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529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97" name="Google Shape;1416;p112"/>
          <p:cNvSpPr txBox="1"/>
          <p:nvPr/>
        </p:nvSpPr>
        <p:spPr>
          <a:xfrm>
            <a:off x="249124" y="1932900"/>
            <a:ext cx="4260302" cy="137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80000"/>
              </a:lnSpc>
              <a:defRPr b="1" sz="8400"/>
            </a:lvl1pPr>
          </a:lstStyle>
          <a:p>
            <a:pPr/>
            <a:r>
              <a:t>Great</a:t>
            </a:r>
          </a:p>
        </p:txBody>
      </p:sp>
      <p:sp>
        <p:nvSpPr>
          <p:cNvPr id="5298" name="Google Shape;1417;p112"/>
          <p:cNvSpPr txBox="1"/>
          <p:nvPr/>
        </p:nvSpPr>
        <p:spPr>
          <a:xfrm>
            <a:off x="4634550" y="1932900"/>
            <a:ext cx="4260301" cy="1379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r">
              <a:lnSpc>
                <a:spcPct val="80000"/>
              </a:lnSpc>
              <a:defRPr b="1" sz="8400"/>
            </a:lvl1pPr>
          </a:lstStyle>
          <a:p>
            <a:pPr/>
            <a:r>
              <a:t>Job!</a:t>
            </a:r>
          </a:p>
        </p:txBody>
      </p:sp>
      <p:pic>
        <p:nvPicPr>
          <p:cNvPr id="5299" name="Google Shape;1418;p112" descr="Google Shape;1418;p112"/>
          <p:cNvPicPr>
            <a:picLocks noChangeAspect="1"/>
          </p:cNvPicPr>
          <p:nvPr/>
        </p:nvPicPr>
        <p:blipFill>
          <a:blip r:embed="rId3">
            <a:extLst/>
          </a:blip>
          <a:srcRect l="0" t="0" r="1180" b="20339"/>
          <a:stretch>
            <a:fillRect/>
          </a:stretch>
        </p:blipFill>
        <p:spPr>
          <a:xfrm>
            <a:off x="1899040" y="4941"/>
            <a:ext cx="6374359" cy="51385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2429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6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5350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5343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5309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5307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308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5312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5310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311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5315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5313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314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5318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5316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317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5321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5319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320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5324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5322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323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5327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5325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326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5330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5328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329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5333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5331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332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5336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5334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335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5339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5337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338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5342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5340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341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5346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5344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5345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5349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5347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5348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535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 Speaker_1">
    <p:bg>
      <p:bgPr>
        <a:solidFill>
          <a:srgbClr val="2429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8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5402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5395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5361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5359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360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5364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5362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363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5367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5365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366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5370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5368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369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5373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5371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372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5376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5374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375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5379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5377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378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5382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5380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381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5385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5383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384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5388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5386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387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5391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5389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390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5394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5392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393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5398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5396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5397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5401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5399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5400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54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404" name="Google Shape;1423;p115" descr="Google Shape;1423;p1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2"/>
          </a:xfrm>
          <a:prstGeom prst="rect">
            <a:avLst/>
          </a:prstGeom>
          <a:ln w="12700">
            <a:miter lim="400000"/>
          </a:ln>
        </p:spPr>
      </p:pic>
      <p:sp>
        <p:nvSpPr>
          <p:cNvPr id="5405" name="Google Shape;1424;p115"/>
          <p:cNvSpPr/>
          <p:nvPr>
            <p:ph type="pic" sz="quarter" idx="21"/>
          </p:nvPr>
        </p:nvSpPr>
        <p:spPr>
          <a:xfrm>
            <a:off x="1387222" y="1714500"/>
            <a:ext cx="1714501" cy="1714500"/>
          </a:xfrm>
          <a:prstGeom prst="rect">
            <a:avLst/>
          </a:prstGeom>
          <a:ln w="19050">
            <a:solidFill>
              <a:schemeClr val="accent1"/>
            </a:solidFill>
            <a:round/>
          </a:ln>
          <a:effectLst>
            <a:reflection blurRad="0" stA="20000" stPos="0" endA="0" endPos="40000" dist="0" dir="5400000" fadeDir="5400000" sx="100000" sy="-100000" kx="0" ky="0" algn="bl" rotWithShape="0"/>
          </a:effectLst>
        </p:spPr>
        <p:txBody>
          <a:bodyPr lIns="91439" rIns="91439"/>
          <a:lstStyle/>
          <a:p>
            <a:pPr/>
          </a:p>
        </p:txBody>
      </p:sp>
      <p:sp>
        <p:nvSpPr>
          <p:cNvPr id="5406" name="标题文本"/>
          <p:cNvSpPr txBox="1"/>
          <p:nvPr>
            <p:ph type="title"/>
          </p:nvPr>
        </p:nvSpPr>
        <p:spPr>
          <a:xfrm>
            <a:off x="3334511" y="1905000"/>
            <a:ext cx="4334402" cy="740700"/>
          </a:xfrm>
          <a:prstGeom prst="rect">
            <a:avLst/>
          </a:prstGeom>
        </p:spPr>
        <p:txBody>
          <a:bodyPr lIns="91424" tIns="91424" rIns="91424" bIns="91424" anchor="b">
            <a:normAutofit fontScale="100000" lnSpcReduction="0"/>
          </a:bodyPr>
          <a:lstStyle>
            <a:lvl1pPr>
              <a:defRPr b="1" sz="3600">
                <a:solidFill>
                  <a:srgbClr val="24292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5407" name="正文级别 1…"/>
          <p:cNvSpPr txBox="1"/>
          <p:nvPr>
            <p:ph type="body" sz="quarter" idx="1"/>
          </p:nvPr>
        </p:nvSpPr>
        <p:spPr>
          <a:xfrm>
            <a:off x="3334511" y="2499360"/>
            <a:ext cx="4334402" cy="338401"/>
          </a:xfrm>
          <a:prstGeom prst="rect">
            <a:avLst/>
          </a:prstGeom>
        </p:spPr>
        <p:txBody>
          <a:bodyPr lIns="91424" tIns="91424" rIns="91424" bIns="91424">
            <a:normAutofit fontScale="100000" lnSpcReduction="0"/>
          </a:bodyPr>
          <a:lstStyle>
            <a:lvl1pPr>
              <a:defRPr sz="1600">
                <a:solidFill>
                  <a:srgbClr val="24292F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>
              <a:defRPr sz="1600">
                <a:solidFill>
                  <a:srgbClr val="24292F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>
              <a:defRPr sz="1600">
                <a:solidFill>
                  <a:srgbClr val="24292F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>
              <a:defRPr sz="1600">
                <a:solidFill>
                  <a:srgbClr val="24292F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>
              <a:defRPr sz="1600">
                <a:solidFill>
                  <a:srgbClr val="24292F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_1_5_2">
    <p:bg>
      <p:bgPr>
        <a:solidFill>
          <a:srgbClr val="040D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511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504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470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468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69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473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471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72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476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474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75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479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477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78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482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480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81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485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483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84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488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486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87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491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489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90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494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492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93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497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495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96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500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498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99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503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501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02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507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505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506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510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508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509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51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13" name="Google Shape;129;p24" descr="Google Shape;129;p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3099" y="139650"/>
            <a:ext cx="3840426" cy="4355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4" name="Google Shape;130;p24" descr="Google Shape;130;p2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515" name="Google Shape;131;p24"/>
          <p:cNvSpPr txBox="1"/>
          <p:nvPr/>
        </p:nvSpPr>
        <p:spPr>
          <a:xfrm>
            <a:off x="280799" y="274450"/>
            <a:ext cx="1229097" cy="15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ctr">
              <a:defRPr b="1" sz="1100">
                <a:gradFill flip="none" rotWithShape="1">
                  <a:gsLst>
                    <a:gs pos="0">
                      <a:srgbClr val="93F5EC"/>
                    </a:gs>
                    <a:gs pos="100000">
                      <a:srgbClr val="A77BF3"/>
                    </a:gs>
                  </a:gsLst>
                  <a:lin ang="0" scaled="0"/>
                </a:gradFill>
              </a:defRPr>
            </a:lvl1pPr>
          </a:lstStyle>
          <a:p>
            <a:pPr/>
            <a:r>
              <a:t>What's Next!</a:t>
            </a:r>
          </a:p>
        </p:txBody>
      </p:sp>
      <p:sp>
        <p:nvSpPr>
          <p:cNvPr id="516" name="Google Shape;132;p24"/>
          <p:cNvSpPr txBox="1"/>
          <p:nvPr/>
        </p:nvSpPr>
        <p:spPr>
          <a:xfrm>
            <a:off x="280799" y="3602649"/>
            <a:ext cx="979872" cy="15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ctr">
              <a:defRPr b="1" sz="1100">
                <a:gradFill flip="none" rotWithShape="1">
                  <a:gsLst>
                    <a:gs pos="0">
                      <a:srgbClr val="D2A8FF"/>
                    </a:gs>
                    <a:gs pos="50000">
                      <a:srgbClr val="F778BA"/>
                    </a:gs>
                    <a:gs pos="100000">
                      <a:srgbClr val="FF7B72"/>
                    </a:gs>
                  </a:gsLst>
                  <a:lin ang="0" scaled="0"/>
                </a:gradFill>
              </a:defRPr>
            </a:lvl1pPr>
          </a:lstStyle>
          <a:p>
            <a:pPr/>
            <a:r>
              <a:t>Facilitator</a:t>
            </a:r>
          </a:p>
        </p:txBody>
      </p:sp>
      <p:sp>
        <p:nvSpPr>
          <p:cNvPr id="517" name="Google Shape;133;p24"/>
          <p:cNvSpPr txBox="1"/>
          <p:nvPr/>
        </p:nvSpPr>
        <p:spPr>
          <a:xfrm>
            <a:off x="6741807" y="4756927"/>
            <a:ext cx="1802101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@aimstory / @alexjabs</a:t>
            </a:r>
          </a:p>
        </p:txBody>
      </p:sp>
      <p:sp>
        <p:nvSpPr>
          <p:cNvPr id="518" name="Google Shape;134;p24"/>
          <p:cNvSpPr/>
          <p:nvPr/>
        </p:nvSpPr>
        <p:spPr>
          <a:xfrm>
            <a:off x="364773" y="757825"/>
            <a:ext cx="110699" cy="118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358" y="0"/>
                </a:moveTo>
                <a:cubicBezTo>
                  <a:pt x="5857" y="0"/>
                  <a:pt x="6180" y="310"/>
                  <a:pt x="6180" y="693"/>
                </a:cubicBezTo>
                <a:lnTo>
                  <a:pt x="6180" y="2926"/>
                </a:lnTo>
                <a:lnTo>
                  <a:pt x="15420" y="2926"/>
                </a:lnTo>
                <a:lnTo>
                  <a:pt x="15420" y="693"/>
                </a:lnTo>
                <a:cubicBezTo>
                  <a:pt x="15420" y="310"/>
                  <a:pt x="15753" y="0"/>
                  <a:pt x="16242" y="0"/>
                </a:cubicBezTo>
                <a:cubicBezTo>
                  <a:pt x="16652" y="0"/>
                  <a:pt x="16985" y="310"/>
                  <a:pt x="16985" y="693"/>
                </a:cubicBezTo>
                <a:lnTo>
                  <a:pt x="16985" y="2926"/>
                </a:lnTo>
                <a:lnTo>
                  <a:pt x="19791" y="2926"/>
                </a:lnTo>
                <a:cubicBezTo>
                  <a:pt x="20779" y="2926"/>
                  <a:pt x="21600" y="3618"/>
                  <a:pt x="21600" y="4539"/>
                </a:cubicBezTo>
                <a:lnTo>
                  <a:pt x="21600" y="19905"/>
                </a:lnTo>
                <a:cubicBezTo>
                  <a:pt x="21600" y="20834"/>
                  <a:pt x="20779" y="21600"/>
                  <a:pt x="19791" y="21600"/>
                </a:cubicBezTo>
                <a:lnTo>
                  <a:pt x="1809" y="21600"/>
                </a:lnTo>
                <a:cubicBezTo>
                  <a:pt x="821" y="21600"/>
                  <a:pt x="0" y="20834"/>
                  <a:pt x="0" y="19905"/>
                </a:cubicBezTo>
                <a:lnTo>
                  <a:pt x="0" y="4539"/>
                </a:lnTo>
                <a:cubicBezTo>
                  <a:pt x="0" y="3618"/>
                  <a:pt x="821" y="2926"/>
                  <a:pt x="1809" y="2926"/>
                </a:cubicBezTo>
                <a:lnTo>
                  <a:pt x="4615" y="2926"/>
                </a:lnTo>
                <a:lnTo>
                  <a:pt x="4615" y="693"/>
                </a:lnTo>
                <a:cubicBezTo>
                  <a:pt x="4615" y="310"/>
                  <a:pt x="4948" y="0"/>
                  <a:pt x="5358" y="0"/>
                </a:cubicBezTo>
                <a:close/>
                <a:moveTo>
                  <a:pt x="1809" y="4302"/>
                </a:moveTo>
                <a:cubicBezTo>
                  <a:pt x="1653" y="4302"/>
                  <a:pt x="1565" y="4457"/>
                  <a:pt x="1565" y="4539"/>
                </a:cubicBezTo>
                <a:lnTo>
                  <a:pt x="1565" y="7692"/>
                </a:lnTo>
                <a:lnTo>
                  <a:pt x="20123" y="7692"/>
                </a:lnTo>
                <a:lnTo>
                  <a:pt x="20123" y="4539"/>
                </a:lnTo>
                <a:cubicBezTo>
                  <a:pt x="20123" y="4457"/>
                  <a:pt x="19957" y="4302"/>
                  <a:pt x="19791" y="4302"/>
                </a:cubicBezTo>
                <a:close/>
                <a:moveTo>
                  <a:pt x="20123" y="9150"/>
                </a:moveTo>
                <a:lnTo>
                  <a:pt x="1565" y="9150"/>
                </a:lnTo>
                <a:lnTo>
                  <a:pt x="1565" y="19905"/>
                </a:lnTo>
                <a:cubicBezTo>
                  <a:pt x="1565" y="20060"/>
                  <a:pt x="1653" y="20215"/>
                  <a:pt x="1809" y="20215"/>
                </a:cubicBezTo>
                <a:lnTo>
                  <a:pt x="19791" y="20215"/>
                </a:lnTo>
                <a:cubicBezTo>
                  <a:pt x="19957" y="20215"/>
                  <a:pt x="20123" y="20060"/>
                  <a:pt x="20123" y="1990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519" name="Google Shape;135;p24"/>
          <p:cNvSpPr/>
          <p:nvPr/>
        </p:nvSpPr>
        <p:spPr>
          <a:xfrm>
            <a:off x="6021173" y="0"/>
            <a:ext cx="3122702" cy="5143500"/>
          </a:xfrm>
          <a:prstGeom prst="roundRect">
            <a:avLst>
              <a:gd name="adj" fmla="val 0"/>
            </a:avLst>
          </a:prstGeom>
          <a:solidFill>
            <a:srgbClr val="040D2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b="1" sz="1000">
                <a:latin typeface="Roboto Mono"/>
                <a:ea typeface="Roboto Mono"/>
                <a:cs typeface="Roboto Mono"/>
                <a:sym typeface="Roboto Mono"/>
              </a:defRPr>
            </a:pPr>
          </a:p>
        </p:txBody>
      </p:sp>
      <p:sp>
        <p:nvSpPr>
          <p:cNvPr id="520" name="Google Shape;136;p24"/>
          <p:cNvSpPr/>
          <p:nvPr/>
        </p:nvSpPr>
        <p:spPr>
          <a:xfrm>
            <a:off x="6858962" y="1016262"/>
            <a:ext cx="1447201" cy="1447202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rgbClr val="79C0FF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521" name="Google Shape;137;p24"/>
          <p:cNvSpPr/>
          <p:nvPr/>
        </p:nvSpPr>
        <p:spPr>
          <a:xfrm>
            <a:off x="6877231" y="1034553"/>
            <a:ext cx="1410601" cy="1410601"/>
          </a:xfrm>
          <a:prstGeom prst="ellipse">
            <a:avLst/>
          </a:prstGeom>
          <a:solidFill>
            <a:srgbClr val="040D2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</a:defRPr>
            </a:pPr>
          </a:p>
        </p:txBody>
      </p:sp>
      <p:sp>
        <p:nvSpPr>
          <p:cNvPr id="522" name="Google Shape;138;p24"/>
          <p:cNvSpPr txBox="1"/>
          <p:nvPr/>
        </p:nvSpPr>
        <p:spPr>
          <a:xfrm>
            <a:off x="6858967" y="274450"/>
            <a:ext cx="1447167" cy="1921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ctr" defTabSz="841247">
              <a:defRPr b="1" sz="1380">
                <a:gradFill flip="none" rotWithShape="1">
                  <a:gsLst>
                    <a:gs pos="0">
                      <a:schemeClr val="accent3"/>
                    </a:gs>
                    <a:gs pos="100000">
                      <a:srgbClr val="79C0FF"/>
                    </a:gs>
                  </a:gsLst>
                  <a:lin ang="0" scaled="0"/>
                </a:gradFill>
              </a:defRPr>
            </a:lvl1pPr>
          </a:lstStyle>
          <a:p>
            <a:pPr/>
            <a:r>
              <a:t>Guest Speaker</a:t>
            </a:r>
          </a:p>
        </p:txBody>
      </p:sp>
      <p:pic>
        <p:nvPicPr>
          <p:cNvPr id="523" name="Google Shape;139;p24" descr="Google Shape;139;p24"/>
          <p:cNvPicPr>
            <a:picLocks noChangeAspect="1"/>
          </p:cNvPicPr>
          <p:nvPr/>
        </p:nvPicPr>
        <p:blipFill>
          <a:blip r:embed="rId4">
            <a:extLst/>
          </a:blip>
          <a:srcRect l="4306" t="0" r="0" b="0"/>
          <a:stretch>
            <a:fillRect/>
          </a:stretch>
        </p:blipFill>
        <p:spPr>
          <a:xfrm flipH="1">
            <a:off x="6021175" y="0"/>
            <a:ext cx="31227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524" name="Google Shape;140;p24"/>
          <p:cNvSpPr/>
          <p:nvPr/>
        </p:nvSpPr>
        <p:spPr>
          <a:xfrm>
            <a:off x="280800" y="3965774"/>
            <a:ext cx="2168701" cy="452401"/>
          </a:xfrm>
          <a:prstGeom prst="roundRect">
            <a:avLst>
              <a:gd name="adj" fmla="val 6975"/>
            </a:avLst>
          </a:prstGeom>
          <a:solidFill>
            <a:schemeClr val="accent5">
              <a:alpha val="16670"/>
            </a:schemeClr>
          </a:solidFill>
          <a:ln>
            <a:solidFill>
              <a:schemeClr val="accent5"/>
            </a:solidFill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8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</a:p>
        </p:txBody>
      </p:sp>
      <p:sp>
        <p:nvSpPr>
          <p:cNvPr id="525" name="标题文本"/>
          <p:cNvSpPr txBox="1"/>
          <p:nvPr>
            <p:ph type="title"/>
          </p:nvPr>
        </p:nvSpPr>
        <p:spPr>
          <a:xfrm>
            <a:off x="280800" y="2311329"/>
            <a:ext cx="5003701" cy="79950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125000"/>
              </a:lnSpc>
              <a:defRPr>
                <a:solidFill>
                  <a:srgbClr val="8B949E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526" name="Google Shape;144;p24"/>
          <p:cNvSpPr/>
          <p:nvPr>
            <p:ph type="pic" sz="quarter" idx="21"/>
          </p:nvPr>
        </p:nvSpPr>
        <p:spPr>
          <a:xfrm>
            <a:off x="351674" y="4092824"/>
            <a:ext cx="198302" cy="1983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27" name="Google Shape;145;p24"/>
          <p:cNvSpPr/>
          <p:nvPr>
            <p:ph type="pic" sz="quarter" idx="22"/>
          </p:nvPr>
        </p:nvSpPr>
        <p:spPr>
          <a:xfrm>
            <a:off x="6920275" y="1077725"/>
            <a:ext cx="1324501" cy="13245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28" name="Google Shape;149;p24"/>
          <p:cNvSpPr/>
          <p:nvPr/>
        </p:nvSpPr>
        <p:spPr>
          <a:xfrm>
            <a:off x="280800" y="696900"/>
            <a:ext cx="1776300" cy="252900"/>
          </a:xfrm>
          <a:prstGeom prst="roundRect">
            <a:avLst>
              <a:gd name="adj" fmla="val 15174"/>
            </a:avLst>
          </a:prstGeom>
          <a:solidFill>
            <a:srgbClr val="FFFFFF">
              <a:alpha val="714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b="1" sz="1000">
                <a:latin typeface="Roboto Mono"/>
                <a:ea typeface="Roboto Mono"/>
                <a:cs typeface="Roboto Mono"/>
                <a:sym typeface="Roboto Mono"/>
              </a:defRPr>
            </a:pPr>
          </a:p>
        </p:txBody>
      </p:sp>
      <p:sp>
        <p:nvSpPr>
          <p:cNvPr id="529" name="Google Shape;153;p24"/>
          <p:cNvSpPr/>
          <p:nvPr/>
        </p:nvSpPr>
        <p:spPr>
          <a:xfrm>
            <a:off x="8649375" y="4677326"/>
            <a:ext cx="304798" cy="297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36" fill="norm" stroke="1" extrusionOk="0">
                <a:moveTo>
                  <a:pt x="10796" y="0"/>
                </a:moveTo>
                <a:cubicBezTo>
                  <a:pt x="4802" y="0"/>
                  <a:pt x="0" y="4978"/>
                  <a:pt x="0" y="11027"/>
                </a:cubicBezTo>
                <a:cubicBezTo>
                  <a:pt x="0" y="15932"/>
                  <a:pt x="3077" y="19992"/>
                  <a:pt x="7345" y="21527"/>
                </a:cubicBezTo>
                <a:cubicBezTo>
                  <a:pt x="7870" y="21600"/>
                  <a:pt x="8101" y="21219"/>
                  <a:pt x="8101" y="20991"/>
                </a:cubicBezTo>
                <a:cubicBezTo>
                  <a:pt x="8101" y="20683"/>
                  <a:pt x="8101" y="19838"/>
                  <a:pt x="8101" y="18920"/>
                </a:cubicBezTo>
                <a:cubicBezTo>
                  <a:pt x="5398" y="19456"/>
                  <a:pt x="4722" y="18230"/>
                  <a:pt x="4500" y="17622"/>
                </a:cubicBezTo>
                <a:cubicBezTo>
                  <a:pt x="4348" y="17313"/>
                  <a:pt x="3824" y="16314"/>
                  <a:pt x="3370" y="16086"/>
                </a:cubicBezTo>
                <a:cubicBezTo>
                  <a:pt x="2997" y="15859"/>
                  <a:pt x="2472" y="15323"/>
                  <a:pt x="3370" y="15323"/>
                </a:cubicBezTo>
                <a:cubicBezTo>
                  <a:pt x="4197" y="15323"/>
                  <a:pt x="4802" y="16159"/>
                  <a:pt x="5024" y="16468"/>
                </a:cubicBezTo>
                <a:cubicBezTo>
                  <a:pt x="6002" y="18157"/>
                  <a:pt x="7496" y="17694"/>
                  <a:pt x="8172" y="17385"/>
                </a:cubicBezTo>
                <a:cubicBezTo>
                  <a:pt x="8252" y="16622"/>
                  <a:pt x="8546" y="16159"/>
                  <a:pt x="8848" y="15932"/>
                </a:cubicBezTo>
                <a:cubicBezTo>
                  <a:pt x="6447" y="15623"/>
                  <a:pt x="3904" y="14706"/>
                  <a:pt x="3904" y="10491"/>
                </a:cubicBezTo>
                <a:cubicBezTo>
                  <a:pt x="3904" y="9265"/>
                  <a:pt x="4348" y="8275"/>
                  <a:pt x="5024" y="7503"/>
                </a:cubicBezTo>
                <a:cubicBezTo>
                  <a:pt x="4953" y="7203"/>
                  <a:pt x="4571" y="6131"/>
                  <a:pt x="5175" y="4596"/>
                </a:cubicBezTo>
                <a:cubicBezTo>
                  <a:pt x="5175" y="4596"/>
                  <a:pt x="6074" y="4287"/>
                  <a:pt x="8101" y="5750"/>
                </a:cubicBezTo>
                <a:cubicBezTo>
                  <a:pt x="8999" y="5441"/>
                  <a:pt x="9897" y="5359"/>
                  <a:pt x="10796" y="5359"/>
                </a:cubicBezTo>
                <a:cubicBezTo>
                  <a:pt x="11703" y="5359"/>
                  <a:pt x="12672" y="5441"/>
                  <a:pt x="13499" y="5750"/>
                </a:cubicBezTo>
                <a:cubicBezTo>
                  <a:pt x="15598" y="4287"/>
                  <a:pt x="16496" y="4596"/>
                  <a:pt x="16496" y="4596"/>
                </a:cubicBezTo>
                <a:cubicBezTo>
                  <a:pt x="17020" y="6131"/>
                  <a:pt x="16647" y="7203"/>
                  <a:pt x="16576" y="7503"/>
                </a:cubicBezTo>
                <a:cubicBezTo>
                  <a:pt x="17252" y="8275"/>
                  <a:pt x="17696" y="9265"/>
                  <a:pt x="17696" y="10491"/>
                </a:cubicBezTo>
                <a:cubicBezTo>
                  <a:pt x="17696" y="14706"/>
                  <a:pt x="15144" y="15623"/>
                  <a:pt x="12752" y="15932"/>
                </a:cubicBezTo>
                <a:cubicBezTo>
                  <a:pt x="13125" y="16241"/>
                  <a:pt x="13499" y="16931"/>
                  <a:pt x="13499" y="17921"/>
                </a:cubicBezTo>
                <a:cubicBezTo>
                  <a:pt x="13499" y="19384"/>
                  <a:pt x="13499" y="20610"/>
                  <a:pt x="13499" y="20991"/>
                </a:cubicBezTo>
                <a:cubicBezTo>
                  <a:pt x="13499" y="21219"/>
                  <a:pt x="13650" y="21600"/>
                  <a:pt x="14246" y="21527"/>
                </a:cubicBezTo>
                <a:cubicBezTo>
                  <a:pt x="18452" y="19992"/>
                  <a:pt x="21600" y="15932"/>
                  <a:pt x="21600" y="11027"/>
                </a:cubicBezTo>
                <a:cubicBezTo>
                  <a:pt x="21600" y="4978"/>
                  <a:pt x="16727" y="0"/>
                  <a:pt x="10796" y="0"/>
                </a:cubicBezTo>
                <a:close/>
              </a:path>
            </a:pathLst>
          </a:custGeom>
          <a:solidFill>
            <a:srgbClr val="57606A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24292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. Blank">
    <p:bg>
      <p:bgPr>
        <a:solidFill>
          <a:srgbClr val="2429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4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5458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5451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5417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5415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416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5420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5418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419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5423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5421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422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5426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5424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425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5429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5427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428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5432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5430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431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5435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5433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434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5438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5436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437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5441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5439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440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5444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5442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443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5447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5445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446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5450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5448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5449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5454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5452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5453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5457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5455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5456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545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39.xml"/><Relationship Id="rId41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1.xml"/><Relationship Id="rId43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43.xml"/><Relationship Id="rId45" Type="http://schemas.openxmlformats.org/officeDocument/2006/relationships/slideLayout" Target="../slideLayouts/slideLayout44.xml"/><Relationship Id="rId46" Type="http://schemas.openxmlformats.org/officeDocument/2006/relationships/slideLayout" Target="../slideLayouts/slideLayout45.xml"/><Relationship Id="rId47" Type="http://schemas.openxmlformats.org/officeDocument/2006/relationships/slideLayout" Target="../slideLayouts/slideLayout46.xml"/><Relationship Id="rId48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49.xml"/><Relationship Id="rId51" Type="http://schemas.openxmlformats.org/officeDocument/2006/relationships/slideLayout" Target="../slideLayouts/slideLayout50.xml"/><Relationship Id="rId52" Type="http://schemas.openxmlformats.org/officeDocument/2006/relationships/slideLayout" Target="../slideLayouts/slideLayout51.xml"/><Relationship Id="rId53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53.xml"/><Relationship Id="rId55" Type="http://schemas.openxmlformats.org/officeDocument/2006/relationships/slideLayout" Target="../slideLayouts/slideLayout54.xml"/><Relationship Id="rId56" Type="http://schemas.openxmlformats.org/officeDocument/2006/relationships/slideLayout" Target="../slideLayouts/slideLayout55.xml"/><Relationship Id="rId57" Type="http://schemas.openxmlformats.org/officeDocument/2006/relationships/slideLayout" Target="../slideLayouts/slideLayout56.xml"/><Relationship Id="rId58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58.xml"/><Relationship Id="rId60" Type="http://schemas.openxmlformats.org/officeDocument/2006/relationships/slideLayout" Target="../slideLayouts/slideLayout59.xml"/><Relationship Id="rId61" Type="http://schemas.openxmlformats.org/officeDocument/2006/relationships/slideLayout" Target="../slideLayouts/slideLayout60.xml"/><Relationship Id="rId62" Type="http://schemas.openxmlformats.org/officeDocument/2006/relationships/slideLayout" Target="../slideLayouts/slideLayout61.xml"/><Relationship Id="rId63" Type="http://schemas.openxmlformats.org/officeDocument/2006/relationships/slideLayout" Target="../slideLayouts/slideLayout62.xml"/><Relationship Id="rId64" Type="http://schemas.openxmlformats.org/officeDocument/2006/relationships/slideLayout" Target="../slideLayouts/slideLayout63.xml"/><Relationship Id="rId65" Type="http://schemas.openxmlformats.org/officeDocument/2006/relationships/slideLayout" Target="../slideLayouts/slideLayout64.xml"/><Relationship Id="rId66" Type="http://schemas.openxmlformats.org/officeDocument/2006/relationships/slideLayout" Target="../slideLayouts/slideLayout65.xml"/><Relationship Id="rId67" Type="http://schemas.openxmlformats.org/officeDocument/2006/relationships/slideLayout" Target="../slideLayouts/slideLayout66.xml"/><Relationship Id="rId68" Type="http://schemas.openxmlformats.org/officeDocument/2006/relationships/slideLayout" Target="../slideLayouts/slideLayout67.xml"/><Relationship Id="rId69" Type="http://schemas.openxmlformats.org/officeDocument/2006/relationships/slideLayout" Target="../slideLayouts/slideLayout68.xml"/><Relationship Id="rId70" Type="http://schemas.openxmlformats.org/officeDocument/2006/relationships/slideLayout" Target="../slideLayouts/slideLayout69.xml"/><Relationship Id="rId71" Type="http://schemas.openxmlformats.org/officeDocument/2006/relationships/slideLayout" Target="../slideLayouts/slideLayout70.xml"/><Relationship Id="rId72" Type="http://schemas.openxmlformats.org/officeDocument/2006/relationships/slideLayout" Target="../slideLayouts/slideLayout71.xml"/><Relationship Id="rId73" Type="http://schemas.openxmlformats.org/officeDocument/2006/relationships/slideLayout" Target="../slideLayouts/slideLayout72.xml"/><Relationship Id="rId74" Type="http://schemas.openxmlformats.org/officeDocument/2006/relationships/slideLayout" Target="../slideLayouts/slideLayout73.xml"/><Relationship Id="rId75" Type="http://schemas.openxmlformats.org/officeDocument/2006/relationships/slideLayout" Target="../slideLayouts/slideLayout74.xml"/><Relationship Id="rId76" Type="http://schemas.openxmlformats.org/officeDocument/2006/relationships/slideLayout" Target="../slideLayouts/slideLayout75.xml"/><Relationship Id="rId77" Type="http://schemas.openxmlformats.org/officeDocument/2006/relationships/slideLayout" Target="../slideLayouts/slideLayout76.xml"/><Relationship Id="rId78" Type="http://schemas.openxmlformats.org/officeDocument/2006/relationships/slideLayout" Target="../slideLayouts/slideLayout77.xml"/><Relationship Id="rId79" Type="http://schemas.openxmlformats.org/officeDocument/2006/relationships/slideLayout" Target="../slideLayouts/slideLayout78.xml"/><Relationship Id="rId80" Type="http://schemas.openxmlformats.org/officeDocument/2006/relationships/slideLayout" Target="../slideLayouts/slideLayout79.xml"/><Relationship Id="rId81" Type="http://schemas.openxmlformats.org/officeDocument/2006/relationships/slideLayout" Target="../slideLayouts/slideLayout80.xml"/><Relationship Id="rId82" Type="http://schemas.openxmlformats.org/officeDocument/2006/relationships/slideLayout" Target="../slideLayouts/slideLayout81.xml"/><Relationship Id="rId83" Type="http://schemas.openxmlformats.org/officeDocument/2006/relationships/slideLayout" Target="../slideLayouts/slideLayout82.xml"/><Relationship Id="rId84" Type="http://schemas.openxmlformats.org/officeDocument/2006/relationships/slideLayout" Target="../slideLayouts/slideLayout83.xml"/><Relationship Id="rId85" Type="http://schemas.openxmlformats.org/officeDocument/2006/relationships/slideLayout" Target="../slideLayouts/slideLayout84.xml"/><Relationship Id="rId86" Type="http://schemas.openxmlformats.org/officeDocument/2006/relationships/slideLayout" Target="../slideLayouts/slideLayout85.xml"/><Relationship Id="rId87" Type="http://schemas.openxmlformats.org/officeDocument/2006/relationships/slideLayout" Target="../slideLayouts/slideLayout86.xml"/><Relationship Id="rId88" Type="http://schemas.openxmlformats.org/officeDocument/2006/relationships/slideLayout" Target="../slideLayouts/slideLayout87.xml"/><Relationship Id="rId89" Type="http://schemas.openxmlformats.org/officeDocument/2006/relationships/slideLayout" Target="../slideLayouts/slideLayout88.xml"/><Relationship Id="rId90" Type="http://schemas.openxmlformats.org/officeDocument/2006/relationships/slideLayout" Target="../slideLayouts/slideLayout89.xml"/><Relationship Id="rId91" Type="http://schemas.openxmlformats.org/officeDocument/2006/relationships/slideLayout" Target="../slideLayouts/slideLayout9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2;p13"/>
          <p:cNvSpPr txBox="1"/>
          <p:nvPr/>
        </p:nvSpPr>
        <p:spPr>
          <a:xfrm>
            <a:off x="2002950" y="4756925"/>
            <a:ext cx="5138100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700">
                <a:solidFill>
                  <a:srgbClr val="8B939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</a:lstStyle>
          <a:p>
            <a:pPr/>
            <a:r>
              <a:t>Copilot for Business</a:t>
            </a:r>
          </a:p>
        </p:txBody>
      </p:sp>
      <p:grpSp>
        <p:nvGrpSpPr>
          <p:cNvPr id="46" name="Google Shape;55;p13"/>
          <p:cNvGrpSpPr/>
          <p:nvPr/>
        </p:nvGrpSpPr>
        <p:grpSpPr>
          <a:xfrm>
            <a:off x="9190200" y="0"/>
            <a:ext cx="2579243" cy="2568340"/>
            <a:chOff x="0" y="0"/>
            <a:chExt cx="2579241" cy="2568338"/>
          </a:xfrm>
        </p:grpSpPr>
        <p:grpSp>
          <p:nvGrpSpPr>
            <p:cNvPr id="39" name="Google Shape;56;p13"/>
            <p:cNvGrpSpPr/>
            <p:nvPr/>
          </p:nvGrpSpPr>
          <p:grpSpPr>
            <a:xfrm>
              <a:off x="-1" y="0"/>
              <a:ext cx="2579243" cy="2568340"/>
              <a:chOff x="0" y="0"/>
              <a:chExt cx="2579242" cy="2568338"/>
            </a:xfrm>
          </p:grpSpPr>
          <p:grpSp>
            <p:nvGrpSpPr>
              <p:cNvPr id="5" name="Google Shape;57;p13"/>
              <p:cNvGrpSpPr/>
              <p:nvPr/>
            </p:nvGrpSpPr>
            <p:grpSpPr>
              <a:xfrm>
                <a:off x="-1" y="739868"/>
                <a:ext cx="2579177" cy="342901"/>
                <a:chOff x="0" y="0"/>
                <a:chExt cx="2579175" cy="342900"/>
              </a:xfrm>
            </p:grpSpPr>
            <p:sp>
              <p:nvSpPr>
                <p:cNvPr id="3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6778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4" name="Large title text, Shapes…"/>
                <p:cNvSpPr txBox="1"/>
                <p:nvPr/>
              </p:nvSpPr>
              <p:spPr>
                <a:xfrm>
                  <a:off x="6806" y="15504"/>
                  <a:ext cx="256556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Large title 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Purple-04 #A371F7</a:t>
                  </a:r>
                </a:p>
              </p:txBody>
            </p:sp>
          </p:grpSp>
          <p:grpSp>
            <p:nvGrpSpPr>
              <p:cNvPr id="8" name="Google Shape;58;p13"/>
              <p:cNvGrpSpPr/>
              <p:nvPr/>
            </p:nvGrpSpPr>
            <p:grpSpPr>
              <a:xfrm>
                <a:off x="-1" y="1111562"/>
                <a:ext cx="2579177" cy="342901"/>
                <a:chOff x="0" y="0"/>
                <a:chExt cx="2579175" cy="342900"/>
              </a:xfrm>
            </p:grpSpPr>
            <p:sp>
              <p:nvSpPr>
                <p:cNvPr id="6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9257"/>
                  </a:avLst>
                </a:prstGeom>
                <a:solidFill>
                  <a:srgbClr val="6E40C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7" name="Shapes…"/>
                <p:cNvSpPr txBox="1"/>
                <p:nvPr/>
              </p:nvSpPr>
              <p:spPr>
                <a:xfrm>
                  <a:off x="9296" y="15504"/>
                  <a:ext cx="2560583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900"/>
                  </a:pPr>
                  <a:r>
                    <a:t>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Purple-06 #6E40C9</a:t>
                  </a:r>
                </a:p>
              </p:txBody>
            </p:sp>
          </p:grpSp>
          <p:grpSp>
            <p:nvGrpSpPr>
              <p:cNvPr id="11" name="Google Shape;59;p13"/>
              <p:cNvGrpSpPr/>
              <p:nvPr/>
            </p:nvGrpSpPr>
            <p:grpSpPr>
              <a:xfrm>
                <a:off x="-1" y="1482530"/>
                <a:ext cx="1265852" cy="342901"/>
                <a:chOff x="0" y="0"/>
                <a:chExt cx="1265850" cy="342900"/>
              </a:xfrm>
            </p:grpSpPr>
            <p:sp>
              <p:nvSpPr>
                <p:cNvPr id="9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7010"/>
                  </a:avLst>
                </a:pr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0" name="Large title text, shapes…"/>
                <p:cNvSpPr txBox="1"/>
                <p:nvPr/>
              </p:nvSpPr>
              <p:spPr>
                <a:xfrm>
                  <a:off x="7039" y="77758"/>
                  <a:ext cx="1251772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Blue-04 #388BFD</a:t>
                  </a:r>
                </a:p>
              </p:txBody>
            </p:sp>
          </p:grpSp>
          <p:grpSp>
            <p:nvGrpSpPr>
              <p:cNvPr id="14" name="Google Shape;60;p13"/>
              <p:cNvGrpSpPr/>
              <p:nvPr/>
            </p:nvGrpSpPr>
            <p:grpSpPr>
              <a:xfrm>
                <a:off x="1303604" y="1482530"/>
                <a:ext cx="1275638" cy="342901"/>
                <a:chOff x="0" y="0"/>
                <a:chExt cx="1275637" cy="342900"/>
              </a:xfrm>
            </p:grpSpPr>
            <p:sp>
              <p:nvSpPr>
                <p:cNvPr id="12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7229"/>
                  </a:avLst>
                </a:prstGeom>
                <a:solidFill>
                  <a:srgbClr val="1158C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3" name="Shapes…"/>
                <p:cNvSpPr txBox="1"/>
                <p:nvPr/>
              </p:nvSpPr>
              <p:spPr>
                <a:xfrm>
                  <a:off x="7259" y="77758"/>
                  <a:ext cx="1261119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Blue-06 #1158C7</a:t>
                  </a:r>
                </a:p>
              </p:txBody>
            </p:sp>
          </p:grpSp>
          <p:grpSp>
            <p:nvGrpSpPr>
              <p:cNvPr id="17" name="Google Shape;61;p13"/>
              <p:cNvGrpSpPr/>
              <p:nvPr/>
            </p:nvGrpSpPr>
            <p:grpSpPr>
              <a:xfrm>
                <a:off x="-1" y="1853497"/>
                <a:ext cx="1265852" cy="342901"/>
                <a:chOff x="0" y="0"/>
                <a:chExt cx="1265850" cy="342900"/>
              </a:xfrm>
            </p:grpSpPr>
            <p:sp>
              <p:nvSpPr>
                <p:cNvPr id="15" name="圆角矩形"/>
                <p:cNvSpPr/>
                <p:nvPr/>
              </p:nvSpPr>
              <p:spPr>
                <a:xfrm>
                  <a:off x="0" y="0"/>
                  <a:ext cx="1265851" cy="342901"/>
                </a:xfrm>
                <a:prstGeom prst="roundRect">
                  <a:avLst>
                    <a:gd name="adj" fmla="val 6836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6" name="Large title text, shapes…"/>
                <p:cNvSpPr txBox="1"/>
                <p:nvPr/>
              </p:nvSpPr>
              <p:spPr>
                <a:xfrm>
                  <a:off x="6865" y="77758"/>
                  <a:ext cx="1252120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Large title text, 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Green-02 #56D364</a:t>
                  </a:r>
                </a:p>
              </p:txBody>
            </p:sp>
          </p:grpSp>
          <p:grpSp>
            <p:nvGrpSpPr>
              <p:cNvPr id="20" name="Google Shape;62;p13"/>
              <p:cNvGrpSpPr/>
              <p:nvPr/>
            </p:nvGrpSpPr>
            <p:grpSpPr>
              <a:xfrm>
                <a:off x="1303604" y="1853497"/>
                <a:ext cx="1275638" cy="342901"/>
                <a:chOff x="0" y="0"/>
                <a:chExt cx="1275637" cy="342900"/>
              </a:xfrm>
            </p:grpSpPr>
            <p:sp>
              <p:nvSpPr>
                <p:cNvPr id="18" name="圆角矩形"/>
                <p:cNvSpPr/>
                <p:nvPr/>
              </p:nvSpPr>
              <p:spPr>
                <a:xfrm>
                  <a:off x="0" y="0"/>
                  <a:ext cx="1275638" cy="342901"/>
                </a:xfrm>
                <a:prstGeom prst="roundRect">
                  <a:avLst>
                    <a:gd name="adj" fmla="val 6410"/>
                  </a:avLst>
                </a:prstGeom>
                <a:solidFill>
                  <a:srgbClr val="2EA04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19" name="Shapes…"/>
                <p:cNvSpPr txBox="1"/>
                <p:nvPr/>
              </p:nvSpPr>
              <p:spPr>
                <a:xfrm>
                  <a:off x="6437" y="77758"/>
                  <a:ext cx="1262763" cy="1873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Green-04 #2EA043</a:t>
                  </a:r>
                </a:p>
              </p:txBody>
            </p:sp>
          </p:grpSp>
          <p:grpSp>
            <p:nvGrpSpPr>
              <p:cNvPr id="23" name="Google Shape;63;p13"/>
              <p:cNvGrpSpPr/>
              <p:nvPr/>
            </p:nvGrpSpPr>
            <p:grpSpPr>
              <a:xfrm>
                <a:off x="-1" y="0"/>
                <a:ext cx="2579177" cy="342901"/>
                <a:chOff x="0" y="0"/>
                <a:chExt cx="2579175" cy="342900"/>
              </a:xfrm>
            </p:grpSpPr>
            <p:sp>
              <p:nvSpPr>
                <p:cNvPr id="21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073"/>
                  </a:avLst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2" name="Text, Shapes…"/>
                <p:cNvSpPr txBox="1"/>
                <p:nvPr/>
              </p:nvSpPr>
              <p:spPr>
                <a:xfrm>
                  <a:off x="7103" y="15504"/>
                  <a:ext cx="256496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>
                      <a:solidFill>
                        <a:srgbClr val="0A0C10"/>
                      </a:solidFill>
                    </a:defRPr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>
                      <a:solidFill>
                        <a:srgbClr val="0A0C10"/>
                      </a:solidFill>
                    </a:defRPr>
                  </a:pPr>
                  <a:r>
                    <a:t>White #000000</a:t>
                  </a:r>
                </a:p>
              </p:txBody>
            </p:sp>
          </p:grpSp>
          <p:grpSp>
            <p:nvGrpSpPr>
              <p:cNvPr id="26" name="Google Shape;64;p13"/>
              <p:cNvGrpSpPr/>
              <p:nvPr/>
            </p:nvGrpSpPr>
            <p:grpSpPr>
              <a:xfrm>
                <a:off x="-1" y="369934"/>
                <a:ext cx="2579177" cy="342901"/>
                <a:chOff x="0" y="0"/>
                <a:chExt cx="2579175" cy="342900"/>
              </a:xfrm>
            </p:grpSpPr>
            <p:sp>
              <p:nvSpPr>
                <p:cNvPr id="24" name="圆角矩形"/>
                <p:cNvSpPr/>
                <p:nvPr/>
              </p:nvSpPr>
              <p:spPr>
                <a:xfrm>
                  <a:off x="0" y="0"/>
                  <a:ext cx="2579176" cy="342901"/>
                </a:xfrm>
                <a:prstGeom prst="roundRect">
                  <a:avLst>
                    <a:gd name="adj" fmla="val 7805"/>
                  </a:avLst>
                </a:prstGeom>
                <a:solidFill>
                  <a:srgbClr val="8B949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5" name="Text, Shapes…"/>
                <p:cNvSpPr txBox="1"/>
                <p:nvPr/>
              </p:nvSpPr>
              <p:spPr>
                <a:xfrm>
                  <a:off x="7838" y="15504"/>
                  <a:ext cx="2563499" cy="3118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b="1" sz="900"/>
                  </a:pPr>
                  <a:r>
                    <a:t>Text, Shapes</a:t>
                  </a:r>
                  <a:endParaRPr sz="500">
                    <a:solidFill>
                      <a:srgbClr val="000000"/>
                    </a:solidFill>
                  </a:endParaRPr>
                </a:p>
                <a:p>
                  <a:pPr algn="ctr">
                    <a:defRPr sz="900"/>
                  </a:pPr>
                  <a:r>
                    <a:t>Gray-03 #8B949E</a:t>
                  </a:r>
                </a:p>
              </p:txBody>
            </p:sp>
          </p:grpSp>
          <p:grpSp>
            <p:nvGrpSpPr>
              <p:cNvPr id="29" name="Google Shape;65;p13"/>
              <p:cNvGrpSpPr/>
              <p:nvPr/>
            </p:nvGrpSpPr>
            <p:grpSpPr>
              <a:xfrm>
                <a:off x="864692" y="2225438"/>
                <a:ext cx="401176" cy="342902"/>
                <a:chOff x="0" y="0"/>
                <a:chExt cx="401175" cy="342900"/>
              </a:xfrm>
            </p:grpSpPr>
            <p:sp>
              <p:nvSpPr>
                <p:cNvPr id="27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157"/>
                  </a:avLst>
                </a:pr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28" name="Shapes…"/>
                <p:cNvSpPr txBox="1"/>
                <p:nvPr/>
              </p:nvSpPr>
              <p:spPr>
                <a:xfrm>
                  <a:off x="8192" y="21127"/>
                  <a:ext cx="38479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Indigo-04</a:t>
                  </a:r>
                  <a:br/>
                  <a:r>
                    <a:t>#797EF9</a:t>
                  </a:r>
                </a:p>
              </p:txBody>
            </p:sp>
          </p:grpSp>
          <p:grpSp>
            <p:nvGrpSpPr>
              <p:cNvPr id="32" name="Google Shape;66;p13"/>
              <p:cNvGrpSpPr/>
              <p:nvPr/>
            </p:nvGrpSpPr>
            <p:grpSpPr>
              <a:xfrm>
                <a:off x="1303604" y="2225438"/>
                <a:ext cx="401176" cy="342902"/>
                <a:chOff x="0" y="0"/>
                <a:chExt cx="401175" cy="342900"/>
              </a:xfrm>
            </p:grpSpPr>
            <p:sp>
              <p:nvSpPr>
                <p:cNvPr id="30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9258"/>
                  </a:avLst>
                </a:prstGeom>
                <a:solidFill>
                  <a:srgbClr val="464ED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1" name="Shapes…"/>
                <p:cNvSpPr txBox="1"/>
                <p:nvPr/>
              </p:nvSpPr>
              <p:spPr>
                <a:xfrm>
                  <a:off x="9298" y="21127"/>
                  <a:ext cx="382579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Indigo-06</a:t>
                  </a:r>
                  <a:br/>
                  <a:r>
                    <a:t>#464ED1</a:t>
                  </a:r>
                </a:p>
              </p:txBody>
            </p:sp>
          </p:grpSp>
          <p:grpSp>
            <p:nvGrpSpPr>
              <p:cNvPr id="35" name="Google Shape;67;p13"/>
              <p:cNvGrpSpPr/>
              <p:nvPr/>
            </p:nvGrpSpPr>
            <p:grpSpPr>
              <a:xfrm>
                <a:off x="1739087" y="2225438"/>
                <a:ext cx="401176" cy="342902"/>
                <a:chOff x="0" y="0"/>
                <a:chExt cx="401175" cy="342900"/>
              </a:xfrm>
            </p:grpSpPr>
            <p:sp>
              <p:nvSpPr>
                <p:cNvPr id="33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7944"/>
                  </a:avLst>
                </a:pr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4" name="Shapes…"/>
                <p:cNvSpPr txBox="1"/>
                <p:nvPr/>
              </p:nvSpPr>
              <p:spPr>
                <a:xfrm>
                  <a:off x="7977" y="21127"/>
                  <a:ext cx="385221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#57CCC5</a:t>
                  </a:r>
                </a:p>
              </p:txBody>
            </p:sp>
          </p:grpSp>
          <p:grpSp>
            <p:nvGrpSpPr>
              <p:cNvPr id="38" name="Google Shape;68;p13"/>
              <p:cNvGrpSpPr/>
              <p:nvPr/>
            </p:nvGrpSpPr>
            <p:grpSpPr>
              <a:xfrm>
                <a:off x="2174570" y="2225438"/>
                <a:ext cx="401176" cy="342902"/>
                <a:chOff x="0" y="0"/>
                <a:chExt cx="401175" cy="342900"/>
              </a:xfrm>
            </p:grpSpPr>
            <p:sp>
              <p:nvSpPr>
                <p:cNvPr id="36" name="圆角矩形"/>
                <p:cNvSpPr/>
                <p:nvPr/>
              </p:nvSpPr>
              <p:spPr>
                <a:xfrm>
                  <a:off x="0" y="0"/>
                  <a:ext cx="401176" cy="342901"/>
                </a:xfrm>
                <a:prstGeom prst="roundRect">
                  <a:avLst>
                    <a:gd name="adj" fmla="val 8702"/>
                  </a:avLst>
                </a:prstGeom>
                <a:solidFill>
                  <a:srgbClr val="2A9D9A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500">
                      <a:solidFill>
                        <a:srgbClr val="000000"/>
                      </a:solidFill>
                    </a:defRPr>
                  </a:pPr>
                </a:p>
              </p:txBody>
            </p:sp>
            <p:sp>
              <p:nvSpPr>
                <p:cNvPr id="37" name="Shapes…"/>
                <p:cNvSpPr txBox="1"/>
                <p:nvPr/>
              </p:nvSpPr>
              <p:spPr>
                <a:xfrm>
                  <a:off x="8739" y="21127"/>
                  <a:ext cx="383697" cy="30064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>
                    <a:defRPr sz="500"/>
                  </a:pPr>
                  <a:r>
                    <a:t>Shapes</a:t>
                  </a:r>
                  <a:endParaRPr>
                    <a:solidFill>
                      <a:srgbClr val="000000"/>
                    </a:solidFill>
                  </a:endParaRPr>
                </a:p>
                <a:p>
                  <a:pPr algn="ctr">
                    <a:defRPr sz="500"/>
                  </a:pPr>
                  <a:r>
                    <a:t>Teal-02</a:t>
                  </a:r>
                  <a:br/>
                  <a:r>
                    <a:t>#2A9D9A</a:t>
                  </a:r>
                </a:p>
              </p:txBody>
            </p:sp>
          </p:grpSp>
        </p:grpSp>
        <p:grpSp>
          <p:nvGrpSpPr>
            <p:cNvPr id="42" name="Google Shape;69;p13"/>
            <p:cNvGrpSpPr/>
            <p:nvPr/>
          </p:nvGrpSpPr>
          <p:grpSpPr>
            <a:xfrm>
              <a:off x="0" y="2225438"/>
              <a:ext cx="401176" cy="342902"/>
              <a:chOff x="0" y="0"/>
              <a:chExt cx="401175" cy="342900"/>
            </a:xfrm>
          </p:grpSpPr>
          <p:sp>
            <p:nvSpPr>
              <p:cNvPr id="40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8157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1" name="Shapes…"/>
              <p:cNvSpPr txBox="1"/>
              <p:nvPr/>
            </p:nvSpPr>
            <p:spPr>
              <a:xfrm>
                <a:off x="8192" y="21127"/>
                <a:ext cx="384791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Pink-04</a:t>
                </a:r>
                <a:br/>
                <a:r>
                  <a:t>#DB61A2</a:t>
                </a:r>
              </a:p>
            </p:txBody>
          </p:sp>
        </p:grpSp>
        <p:grpSp>
          <p:nvGrpSpPr>
            <p:cNvPr id="45" name="Google Shape;70;p13"/>
            <p:cNvGrpSpPr/>
            <p:nvPr/>
          </p:nvGrpSpPr>
          <p:grpSpPr>
            <a:xfrm>
              <a:off x="438912" y="2225438"/>
              <a:ext cx="401176" cy="342902"/>
              <a:chOff x="0" y="0"/>
              <a:chExt cx="401175" cy="342900"/>
            </a:xfrm>
          </p:grpSpPr>
          <p:sp>
            <p:nvSpPr>
              <p:cNvPr id="43" name="圆角矩形"/>
              <p:cNvSpPr/>
              <p:nvPr/>
            </p:nvSpPr>
            <p:spPr>
              <a:xfrm>
                <a:off x="0" y="0"/>
                <a:ext cx="401176" cy="342901"/>
              </a:xfrm>
              <a:prstGeom prst="roundRect">
                <a:avLst>
                  <a:gd name="adj" fmla="val 9258"/>
                </a:avLst>
              </a:prstGeom>
              <a:solidFill>
                <a:srgbClr val="9E367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5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4" name="Shapes…"/>
              <p:cNvSpPr txBox="1"/>
              <p:nvPr/>
            </p:nvSpPr>
            <p:spPr>
              <a:xfrm>
                <a:off x="9298" y="21127"/>
                <a:ext cx="382579" cy="300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defRPr sz="500"/>
                </a:pPr>
                <a:r>
                  <a:t>Shapes</a:t>
                </a:r>
                <a:endParaRPr>
                  <a:solidFill>
                    <a:srgbClr val="000000"/>
                  </a:solidFill>
                </a:endParaRPr>
              </a:p>
              <a:p>
                <a:pPr algn="ctr">
                  <a:defRPr sz="500"/>
                </a:pPr>
                <a:r>
                  <a:t>Pink-06</a:t>
                </a:r>
                <a:br/>
                <a:r>
                  <a:t>#9E3670</a:t>
                </a:r>
              </a:p>
            </p:txBody>
          </p:sp>
        </p:grpSp>
      </p:grpSp>
      <p:sp>
        <p:nvSpPr>
          <p:cNvPr id="47" name="幻灯片编号"/>
          <p:cNvSpPr txBox="1"/>
          <p:nvPr>
            <p:ph type="sldNum" sz="quarter" idx="2"/>
          </p:nvPr>
        </p:nvSpPr>
        <p:spPr>
          <a:xfrm>
            <a:off x="0" y="4715850"/>
            <a:ext cx="301908" cy="28882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lnSpc>
                <a:spcPct val="100000"/>
              </a:lnSpc>
              <a:defRPr sz="1400"/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51" name="Google Shape;74;p15"/>
          <p:cNvGrpSpPr/>
          <p:nvPr/>
        </p:nvGrpSpPr>
        <p:grpSpPr>
          <a:xfrm>
            <a:off x="3208642" y="1435615"/>
            <a:ext cx="2726714" cy="2272270"/>
            <a:chOff x="0" y="0"/>
            <a:chExt cx="2726713" cy="2272268"/>
          </a:xfrm>
        </p:grpSpPr>
        <p:sp>
          <p:nvSpPr>
            <p:cNvPr id="48" name="Google Shape;75;p15"/>
            <p:cNvSpPr/>
            <p:nvPr/>
          </p:nvSpPr>
          <p:spPr>
            <a:xfrm>
              <a:off x="965716" y="1306551"/>
              <a:ext cx="227224" cy="454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752" y="0"/>
                    <a:pt x="0" y="2376"/>
                    <a:pt x="0" y="5400"/>
                  </a:cubicBezTo>
                  <a:lnTo>
                    <a:pt x="0" y="16200"/>
                  </a:lnTo>
                  <a:cubicBezTo>
                    <a:pt x="0" y="19224"/>
                    <a:pt x="4752" y="21600"/>
                    <a:pt x="10800" y="21600"/>
                  </a:cubicBezTo>
                  <a:cubicBezTo>
                    <a:pt x="16848" y="21600"/>
                    <a:pt x="21600" y="19224"/>
                    <a:pt x="21600" y="16200"/>
                  </a:cubicBezTo>
                  <a:lnTo>
                    <a:pt x="21600" y="5400"/>
                  </a:lnTo>
                  <a:cubicBezTo>
                    <a:pt x="21600" y="2376"/>
                    <a:pt x="16848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9" name="Google Shape;76;p15"/>
            <p:cNvSpPr/>
            <p:nvPr/>
          </p:nvSpPr>
          <p:spPr>
            <a:xfrm>
              <a:off x="1533773" y="1306551"/>
              <a:ext cx="227224" cy="454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752" y="0"/>
                    <a:pt x="0" y="2376"/>
                    <a:pt x="0" y="5400"/>
                  </a:cubicBezTo>
                  <a:lnTo>
                    <a:pt x="0" y="16200"/>
                  </a:lnTo>
                  <a:cubicBezTo>
                    <a:pt x="0" y="19224"/>
                    <a:pt x="4752" y="21600"/>
                    <a:pt x="10800" y="21600"/>
                  </a:cubicBezTo>
                  <a:cubicBezTo>
                    <a:pt x="16848" y="21600"/>
                    <a:pt x="21600" y="19224"/>
                    <a:pt x="21600" y="16200"/>
                  </a:cubicBezTo>
                  <a:lnTo>
                    <a:pt x="21600" y="5400"/>
                  </a:lnTo>
                  <a:cubicBezTo>
                    <a:pt x="21600" y="2376"/>
                    <a:pt x="16848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0" name="Google Shape;77;p15"/>
            <p:cNvSpPr/>
            <p:nvPr/>
          </p:nvSpPr>
          <p:spPr>
            <a:xfrm>
              <a:off x="0" y="-1"/>
              <a:ext cx="2726714" cy="2272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634" y="1901"/>
                  </a:moveTo>
                  <a:cubicBezTo>
                    <a:pt x="6984" y="713"/>
                    <a:pt x="8802" y="0"/>
                    <a:pt x="10800" y="0"/>
                  </a:cubicBezTo>
                  <a:cubicBezTo>
                    <a:pt x="12798" y="0"/>
                    <a:pt x="14616" y="713"/>
                    <a:pt x="15966" y="1901"/>
                  </a:cubicBezTo>
                  <a:cubicBezTo>
                    <a:pt x="16794" y="2614"/>
                    <a:pt x="17442" y="3521"/>
                    <a:pt x="17838" y="4579"/>
                  </a:cubicBezTo>
                  <a:cubicBezTo>
                    <a:pt x="18198" y="5314"/>
                    <a:pt x="18306" y="6178"/>
                    <a:pt x="18270" y="7106"/>
                  </a:cubicBezTo>
                  <a:lnTo>
                    <a:pt x="19152" y="9547"/>
                  </a:lnTo>
                  <a:lnTo>
                    <a:pt x="19242" y="9569"/>
                  </a:lnTo>
                  <a:cubicBezTo>
                    <a:pt x="19854" y="9720"/>
                    <a:pt x="20394" y="10130"/>
                    <a:pt x="20772" y="10757"/>
                  </a:cubicBezTo>
                  <a:lnTo>
                    <a:pt x="21312" y="11664"/>
                  </a:lnTo>
                  <a:cubicBezTo>
                    <a:pt x="21492" y="11988"/>
                    <a:pt x="21600" y="12377"/>
                    <a:pt x="21600" y="12766"/>
                  </a:cubicBezTo>
                  <a:lnTo>
                    <a:pt x="21600" y="15401"/>
                  </a:lnTo>
                  <a:cubicBezTo>
                    <a:pt x="21600" y="15962"/>
                    <a:pt x="21330" y="16459"/>
                    <a:pt x="21096" y="16783"/>
                  </a:cubicBezTo>
                  <a:cubicBezTo>
                    <a:pt x="20844" y="17150"/>
                    <a:pt x="20520" y="17496"/>
                    <a:pt x="20214" y="17777"/>
                  </a:cubicBezTo>
                  <a:cubicBezTo>
                    <a:pt x="19926" y="18058"/>
                    <a:pt x="19620" y="18317"/>
                    <a:pt x="19404" y="18490"/>
                  </a:cubicBezTo>
                  <a:cubicBezTo>
                    <a:pt x="19296" y="18576"/>
                    <a:pt x="19188" y="18662"/>
                    <a:pt x="19134" y="18706"/>
                  </a:cubicBezTo>
                  <a:cubicBezTo>
                    <a:pt x="19098" y="18727"/>
                    <a:pt x="19080" y="18749"/>
                    <a:pt x="19062" y="18770"/>
                  </a:cubicBezTo>
                  <a:lnTo>
                    <a:pt x="19026" y="18770"/>
                  </a:lnTo>
                  <a:lnTo>
                    <a:pt x="19026" y="18792"/>
                  </a:lnTo>
                  <a:cubicBezTo>
                    <a:pt x="19026" y="18792"/>
                    <a:pt x="19008" y="18792"/>
                    <a:pt x="18990" y="18814"/>
                  </a:cubicBezTo>
                  <a:cubicBezTo>
                    <a:pt x="18954" y="18835"/>
                    <a:pt x="18918" y="18857"/>
                    <a:pt x="18864" y="18900"/>
                  </a:cubicBezTo>
                  <a:cubicBezTo>
                    <a:pt x="18756" y="18986"/>
                    <a:pt x="18594" y="19094"/>
                    <a:pt x="18378" y="19224"/>
                  </a:cubicBezTo>
                  <a:cubicBezTo>
                    <a:pt x="17964" y="19483"/>
                    <a:pt x="17370" y="19850"/>
                    <a:pt x="16632" y="20196"/>
                  </a:cubicBezTo>
                  <a:cubicBezTo>
                    <a:pt x="15156" y="20887"/>
                    <a:pt x="13104" y="21600"/>
                    <a:pt x="10800" y="21600"/>
                  </a:cubicBezTo>
                  <a:cubicBezTo>
                    <a:pt x="8496" y="21600"/>
                    <a:pt x="6444" y="20887"/>
                    <a:pt x="4968" y="20196"/>
                  </a:cubicBezTo>
                  <a:cubicBezTo>
                    <a:pt x="4230" y="19850"/>
                    <a:pt x="3636" y="19483"/>
                    <a:pt x="3222" y="19224"/>
                  </a:cubicBezTo>
                  <a:cubicBezTo>
                    <a:pt x="3006" y="19094"/>
                    <a:pt x="2844" y="18986"/>
                    <a:pt x="2736" y="18900"/>
                  </a:cubicBezTo>
                  <a:cubicBezTo>
                    <a:pt x="2682" y="18857"/>
                    <a:pt x="2646" y="18835"/>
                    <a:pt x="2610" y="18814"/>
                  </a:cubicBezTo>
                  <a:cubicBezTo>
                    <a:pt x="2592" y="18792"/>
                    <a:pt x="2574" y="18792"/>
                    <a:pt x="2574" y="18792"/>
                  </a:cubicBezTo>
                  <a:lnTo>
                    <a:pt x="2574" y="18770"/>
                  </a:lnTo>
                  <a:lnTo>
                    <a:pt x="2538" y="18770"/>
                  </a:lnTo>
                  <a:cubicBezTo>
                    <a:pt x="2520" y="18749"/>
                    <a:pt x="2502" y="18727"/>
                    <a:pt x="2466" y="18706"/>
                  </a:cubicBezTo>
                  <a:cubicBezTo>
                    <a:pt x="2412" y="18662"/>
                    <a:pt x="2304" y="18576"/>
                    <a:pt x="2196" y="18490"/>
                  </a:cubicBezTo>
                  <a:cubicBezTo>
                    <a:pt x="1980" y="18317"/>
                    <a:pt x="1674" y="18058"/>
                    <a:pt x="1386" y="17777"/>
                  </a:cubicBezTo>
                  <a:cubicBezTo>
                    <a:pt x="1080" y="17496"/>
                    <a:pt x="756" y="17150"/>
                    <a:pt x="504" y="16783"/>
                  </a:cubicBezTo>
                  <a:cubicBezTo>
                    <a:pt x="270" y="16459"/>
                    <a:pt x="0" y="15962"/>
                    <a:pt x="0" y="15401"/>
                  </a:cubicBezTo>
                  <a:lnTo>
                    <a:pt x="0" y="12766"/>
                  </a:lnTo>
                  <a:cubicBezTo>
                    <a:pt x="0" y="12377"/>
                    <a:pt x="108" y="11988"/>
                    <a:pt x="288" y="11664"/>
                  </a:cubicBezTo>
                  <a:lnTo>
                    <a:pt x="846" y="10757"/>
                  </a:lnTo>
                  <a:cubicBezTo>
                    <a:pt x="1206" y="10130"/>
                    <a:pt x="1746" y="9720"/>
                    <a:pt x="2358" y="9569"/>
                  </a:cubicBezTo>
                  <a:lnTo>
                    <a:pt x="2448" y="9547"/>
                  </a:lnTo>
                  <a:lnTo>
                    <a:pt x="3330" y="7106"/>
                  </a:lnTo>
                  <a:cubicBezTo>
                    <a:pt x="3294" y="6178"/>
                    <a:pt x="3402" y="5314"/>
                    <a:pt x="3762" y="4579"/>
                  </a:cubicBezTo>
                  <a:cubicBezTo>
                    <a:pt x="4158" y="3521"/>
                    <a:pt x="4806" y="2614"/>
                    <a:pt x="5634" y="1901"/>
                  </a:cubicBezTo>
                  <a:close/>
                  <a:moveTo>
                    <a:pt x="3600" y="10433"/>
                  </a:moveTo>
                  <a:lnTo>
                    <a:pt x="3816" y="9806"/>
                  </a:lnTo>
                  <a:cubicBezTo>
                    <a:pt x="3960" y="10109"/>
                    <a:pt x="4122" y="10390"/>
                    <a:pt x="4338" y="10649"/>
                  </a:cubicBezTo>
                  <a:cubicBezTo>
                    <a:pt x="5040" y="11448"/>
                    <a:pt x="6102" y="11686"/>
                    <a:pt x="7470" y="11534"/>
                  </a:cubicBezTo>
                  <a:cubicBezTo>
                    <a:pt x="8730" y="11405"/>
                    <a:pt x="9630" y="10778"/>
                    <a:pt x="10188" y="9806"/>
                  </a:cubicBezTo>
                  <a:cubicBezTo>
                    <a:pt x="10206" y="9763"/>
                    <a:pt x="10224" y="9742"/>
                    <a:pt x="10242" y="9720"/>
                  </a:cubicBezTo>
                  <a:cubicBezTo>
                    <a:pt x="10422" y="9720"/>
                    <a:pt x="10620" y="9720"/>
                    <a:pt x="10800" y="9720"/>
                  </a:cubicBezTo>
                  <a:cubicBezTo>
                    <a:pt x="10980" y="9720"/>
                    <a:pt x="11178" y="9720"/>
                    <a:pt x="11358" y="9720"/>
                  </a:cubicBezTo>
                  <a:cubicBezTo>
                    <a:pt x="11376" y="9742"/>
                    <a:pt x="11394" y="9763"/>
                    <a:pt x="11412" y="9806"/>
                  </a:cubicBezTo>
                  <a:cubicBezTo>
                    <a:pt x="11970" y="10778"/>
                    <a:pt x="12870" y="11405"/>
                    <a:pt x="14130" y="11534"/>
                  </a:cubicBezTo>
                  <a:cubicBezTo>
                    <a:pt x="15498" y="11686"/>
                    <a:pt x="16560" y="11448"/>
                    <a:pt x="17262" y="10649"/>
                  </a:cubicBezTo>
                  <a:cubicBezTo>
                    <a:pt x="17478" y="10390"/>
                    <a:pt x="17640" y="10109"/>
                    <a:pt x="17784" y="9806"/>
                  </a:cubicBezTo>
                  <a:lnTo>
                    <a:pt x="18000" y="10433"/>
                  </a:lnTo>
                  <a:lnTo>
                    <a:pt x="18000" y="17626"/>
                  </a:lnTo>
                  <a:cubicBezTo>
                    <a:pt x="17928" y="17669"/>
                    <a:pt x="17838" y="17734"/>
                    <a:pt x="17748" y="17798"/>
                  </a:cubicBezTo>
                  <a:cubicBezTo>
                    <a:pt x="17370" y="18036"/>
                    <a:pt x="16812" y="18360"/>
                    <a:pt x="16128" y="18684"/>
                  </a:cubicBezTo>
                  <a:cubicBezTo>
                    <a:pt x="14760" y="19332"/>
                    <a:pt x="12888" y="19980"/>
                    <a:pt x="10800" y="19980"/>
                  </a:cubicBezTo>
                  <a:cubicBezTo>
                    <a:pt x="8712" y="19980"/>
                    <a:pt x="6840" y="19332"/>
                    <a:pt x="5472" y="18684"/>
                  </a:cubicBezTo>
                  <a:cubicBezTo>
                    <a:pt x="4788" y="18360"/>
                    <a:pt x="4230" y="18036"/>
                    <a:pt x="3852" y="17798"/>
                  </a:cubicBezTo>
                  <a:cubicBezTo>
                    <a:pt x="3762" y="17734"/>
                    <a:pt x="3672" y="17669"/>
                    <a:pt x="3600" y="17626"/>
                  </a:cubicBezTo>
                  <a:close/>
                  <a:moveTo>
                    <a:pt x="9072" y="8899"/>
                  </a:moveTo>
                  <a:cubicBezTo>
                    <a:pt x="8910" y="9180"/>
                    <a:pt x="8694" y="9418"/>
                    <a:pt x="8406" y="9612"/>
                  </a:cubicBezTo>
                  <a:cubicBezTo>
                    <a:pt x="8136" y="9763"/>
                    <a:pt x="7794" y="9893"/>
                    <a:pt x="7344" y="9936"/>
                  </a:cubicBezTo>
                  <a:cubicBezTo>
                    <a:pt x="7272" y="9936"/>
                    <a:pt x="7200" y="9936"/>
                    <a:pt x="7128" y="9958"/>
                  </a:cubicBezTo>
                  <a:cubicBezTo>
                    <a:pt x="6048" y="10022"/>
                    <a:pt x="5544" y="9785"/>
                    <a:pt x="5274" y="9461"/>
                  </a:cubicBezTo>
                  <a:cubicBezTo>
                    <a:pt x="5256" y="9439"/>
                    <a:pt x="5238" y="9418"/>
                    <a:pt x="5220" y="9396"/>
                  </a:cubicBezTo>
                  <a:cubicBezTo>
                    <a:pt x="5094" y="9245"/>
                    <a:pt x="4986" y="9050"/>
                    <a:pt x="4914" y="8770"/>
                  </a:cubicBezTo>
                  <a:cubicBezTo>
                    <a:pt x="4806" y="8424"/>
                    <a:pt x="4734" y="7949"/>
                    <a:pt x="4680" y="7344"/>
                  </a:cubicBezTo>
                  <a:cubicBezTo>
                    <a:pt x="4608" y="6286"/>
                    <a:pt x="4752" y="5616"/>
                    <a:pt x="5058" y="5162"/>
                  </a:cubicBezTo>
                  <a:cubicBezTo>
                    <a:pt x="5382" y="4687"/>
                    <a:pt x="6012" y="4277"/>
                    <a:pt x="7164" y="3996"/>
                  </a:cubicBezTo>
                  <a:cubicBezTo>
                    <a:pt x="8316" y="3715"/>
                    <a:pt x="8874" y="3953"/>
                    <a:pt x="9126" y="4255"/>
                  </a:cubicBezTo>
                  <a:cubicBezTo>
                    <a:pt x="9414" y="4601"/>
                    <a:pt x="9612" y="5270"/>
                    <a:pt x="9576" y="6502"/>
                  </a:cubicBezTo>
                  <a:cubicBezTo>
                    <a:pt x="9540" y="7517"/>
                    <a:pt x="9396" y="8316"/>
                    <a:pt x="9072" y="8899"/>
                  </a:cubicBezTo>
                  <a:close/>
                  <a:moveTo>
                    <a:pt x="12528" y="8899"/>
                  </a:moveTo>
                  <a:cubicBezTo>
                    <a:pt x="12690" y="9180"/>
                    <a:pt x="12906" y="9418"/>
                    <a:pt x="13194" y="9612"/>
                  </a:cubicBezTo>
                  <a:cubicBezTo>
                    <a:pt x="13464" y="9763"/>
                    <a:pt x="13806" y="9893"/>
                    <a:pt x="14256" y="9936"/>
                  </a:cubicBezTo>
                  <a:cubicBezTo>
                    <a:pt x="15480" y="10066"/>
                    <a:pt x="16038" y="9806"/>
                    <a:pt x="16326" y="9461"/>
                  </a:cubicBezTo>
                  <a:cubicBezTo>
                    <a:pt x="16470" y="9310"/>
                    <a:pt x="16596" y="9072"/>
                    <a:pt x="16686" y="8770"/>
                  </a:cubicBezTo>
                  <a:cubicBezTo>
                    <a:pt x="16794" y="8424"/>
                    <a:pt x="16866" y="7949"/>
                    <a:pt x="16920" y="7344"/>
                  </a:cubicBezTo>
                  <a:cubicBezTo>
                    <a:pt x="16992" y="6286"/>
                    <a:pt x="16848" y="5616"/>
                    <a:pt x="16542" y="5162"/>
                  </a:cubicBezTo>
                  <a:cubicBezTo>
                    <a:pt x="16218" y="4687"/>
                    <a:pt x="15588" y="4277"/>
                    <a:pt x="14436" y="3996"/>
                  </a:cubicBezTo>
                  <a:cubicBezTo>
                    <a:pt x="13284" y="3715"/>
                    <a:pt x="12726" y="3953"/>
                    <a:pt x="12474" y="4255"/>
                  </a:cubicBezTo>
                  <a:cubicBezTo>
                    <a:pt x="12186" y="4601"/>
                    <a:pt x="11988" y="5270"/>
                    <a:pt x="12024" y="6502"/>
                  </a:cubicBezTo>
                  <a:cubicBezTo>
                    <a:pt x="12060" y="7517"/>
                    <a:pt x="12204" y="8316"/>
                    <a:pt x="12528" y="8899"/>
                  </a:cubicBezTo>
                  <a:close/>
                  <a:moveTo>
                    <a:pt x="10440" y="7279"/>
                  </a:moveTo>
                  <a:cubicBezTo>
                    <a:pt x="10674" y="7214"/>
                    <a:pt x="10926" y="7214"/>
                    <a:pt x="11160" y="7279"/>
                  </a:cubicBezTo>
                  <a:cubicBezTo>
                    <a:pt x="11340" y="7322"/>
                    <a:pt x="11538" y="7193"/>
                    <a:pt x="11574" y="6977"/>
                  </a:cubicBezTo>
                  <a:cubicBezTo>
                    <a:pt x="11628" y="6761"/>
                    <a:pt x="11520" y="6545"/>
                    <a:pt x="11340" y="6502"/>
                  </a:cubicBezTo>
                  <a:lnTo>
                    <a:pt x="11322" y="6480"/>
                  </a:lnTo>
                  <a:cubicBezTo>
                    <a:pt x="10980" y="6394"/>
                    <a:pt x="10620" y="6394"/>
                    <a:pt x="10278" y="6480"/>
                  </a:cubicBezTo>
                  <a:lnTo>
                    <a:pt x="10260" y="6502"/>
                  </a:lnTo>
                  <a:cubicBezTo>
                    <a:pt x="10080" y="6545"/>
                    <a:pt x="9972" y="6761"/>
                    <a:pt x="10026" y="6977"/>
                  </a:cubicBezTo>
                  <a:cubicBezTo>
                    <a:pt x="10062" y="7193"/>
                    <a:pt x="10260" y="7322"/>
                    <a:pt x="10440" y="727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52" name="标题文本"/>
          <p:cNvSpPr txBox="1"/>
          <p:nvPr>
            <p:ph type="title"/>
          </p:nvPr>
        </p:nvSpPr>
        <p:spPr>
          <a:xfrm>
            <a:off x="457200" y="69056"/>
            <a:ext cx="8229600" cy="1131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标题文本</a:t>
            </a:r>
          </a:p>
        </p:txBody>
      </p:sp>
      <p:sp>
        <p:nvSpPr>
          <p:cNvPr id="53" name="正文级别 1…"/>
          <p:cNvSpPr txBox="1"/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  <p:sldLayoutId id="2147483728" r:id="rId81"/>
    <p:sldLayoutId id="2147483729" r:id="rId82"/>
    <p:sldLayoutId id="2147483730" r:id="rId83"/>
    <p:sldLayoutId id="2147483731" r:id="rId84"/>
    <p:sldLayoutId id="2147483732" r:id="rId85"/>
    <p:sldLayoutId id="2147483733" r:id="rId86"/>
    <p:sldLayoutId id="2147483734" r:id="rId87"/>
    <p:sldLayoutId id="2147483735" r:id="rId88"/>
    <p:sldLayoutId id="2147483736" r:id="rId89"/>
    <p:sldLayoutId id="2147483737" r:id="rId90"/>
    <p:sldLayoutId id="2147483738" r:id="rId91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image" Target="../media/image2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image" Target="../media/image2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6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" name="TextBox 1"/>
          <p:cNvSpPr txBox="1"/>
          <p:nvPr>
            <p:ph type="sldNum" sz="quarter" idx="2"/>
          </p:nvPr>
        </p:nvSpPr>
        <p:spPr>
          <a:xfrm>
            <a:off x="0" y="4715850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46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"/>
            <a:ext cx="9144001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5470" name="副标题 4"/>
          <p:cNvSpPr txBox="1"/>
          <p:nvPr>
            <p:ph type="body" sz="quarter" idx="1"/>
          </p:nvPr>
        </p:nvSpPr>
        <p:spPr>
          <a:xfrm>
            <a:off x="7445209" y="4399195"/>
            <a:ext cx="1494320" cy="514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60606"/>
                </a:solidFill>
              </a:defRPr>
            </a:lvl1pPr>
          </a:lstStyle>
          <a:p>
            <a:pPr/>
            <a:r>
              <a:t>Cheng, Hua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2" name="TextBox 1"/>
          <p:cNvSpPr txBox="1"/>
          <p:nvPr>
            <p:ph type="sldNum" sz="quarter" idx="2"/>
          </p:nvPr>
        </p:nvSpPr>
        <p:spPr>
          <a:xfrm>
            <a:off x="0" y="4715850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473" name="Google Shape;2869;p225"/>
          <p:cNvSpPr txBox="1"/>
          <p:nvPr>
            <p:ph type="title"/>
          </p:nvPr>
        </p:nvSpPr>
        <p:spPr>
          <a:xfrm>
            <a:off x="392608" y="1256375"/>
            <a:ext cx="6215559" cy="2913904"/>
          </a:xfrm>
          <a:prstGeom prst="rect">
            <a:avLst/>
          </a:prstGeom>
        </p:spPr>
        <p:txBody>
          <a:bodyPr/>
          <a:lstStyle/>
          <a:p>
            <a:pPr marL="150394" indent="-150394">
              <a:lnSpc>
                <a:spcPct val="150000"/>
              </a:lnSpc>
              <a:buSzPct val="100000"/>
              <a:buChar char="•"/>
              <a:defRPr b="0" sz="1800"/>
            </a:pPr>
            <a:r>
              <a:t>What - GitHub Copilot is an AI pair programmer trained on natural language text and source code from publicly available sources</a:t>
            </a:r>
          </a:p>
          <a:p>
            <a:pPr marL="150394" indent="-150394">
              <a:lnSpc>
                <a:spcPct val="150000"/>
              </a:lnSpc>
              <a:buSzPct val="100000"/>
              <a:defRPr b="0" sz="1800"/>
            </a:pPr>
            <a:r>
              <a:t>How - Install an extension called GitHub Copilot/Copilot Chat on popular IDE (VS Code, IntelliJ)</a:t>
            </a:r>
          </a:p>
          <a:p>
            <a:pPr marL="150394" indent="-150394">
              <a:lnSpc>
                <a:spcPct val="150000"/>
              </a:lnSpc>
              <a:buSzPct val="100000"/>
              <a:defRPr b="0" sz="1800"/>
            </a:pPr>
            <a:r>
              <a:t>Why - Mostly improve your productivity and efficiency on your daily work</a:t>
            </a:r>
          </a:p>
        </p:txBody>
      </p:sp>
      <p:sp>
        <p:nvSpPr>
          <p:cNvPr id="5474" name="Google Shape;2869;p225"/>
          <p:cNvSpPr txBox="1"/>
          <p:nvPr/>
        </p:nvSpPr>
        <p:spPr>
          <a:xfrm>
            <a:off x="1125982" y="402606"/>
            <a:ext cx="5276608" cy="711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>
            <a:lvl1pPr>
              <a:defRPr b="1" sz="2200">
                <a:solidFill>
                  <a:srgbClr val="000000"/>
                </a:solidFill>
              </a:defRPr>
            </a:lvl1pPr>
          </a:lstStyle>
          <a:p>
            <a:pPr/>
            <a:r>
              <a:t>Retros</a:t>
            </a:r>
          </a:p>
        </p:txBody>
      </p:sp>
      <p:pic>
        <p:nvPicPr>
          <p:cNvPr id="547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33771" y="1037121"/>
            <a:ext cx="1325248" cy="1343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7" name="TextBox 1"/>
          <p:cNvSpPr txBox="1"/>
          <p:nvPr>
            <p:ph type="sldNum" sz="quarter" idx="2"/>
          </p:nvPr>
        </p:nvSpPr>
        <p:spPr>
          <a:xfrm>
            <a:off x="0" y="4715850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490" name="图示 2"/>
          <p:cNvGrpSpPr/>
          <p:nvPr/>
        </p:nvGrpSpPr>
        <p:grpSpPr>
          <a:xfrm>
            <a:off x="957942" y="1301338"/>
            <a:ext cx="7053945" cy="3005642"/>
            <a:chOff x="0" y="0"/>
            <a:chExt cx="7053943" cy="3005640"/>
          </a:xfrm>
        </p:grpSpPr>
        <p:sp>
          <p:nvSpPr>
            <p:cNvPr id="5478" name="矩形"/>
            <p:cNvSpPr/>
            <p:nvPr/>
          </p:nvSpPr>
          <p:spPr>
            <a:xfrm>
              <a:off x="0" y="339480"/>
              <a:ext cx="7053944" cy="579601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grpSp>
          <p:nvGrpSpPr>
            <p:cNvPr id="5481" name="成组"/>
            <p:cNvGrpSpPr/>
            <p:nvPr/>
          </p:nvGrpSpPr>
          <p:grpSpPr>
            <a:xfrm>
              <a:off x="352697" y="0"/>
              <a:ext cx="4937760" cy="678961"/>
              <a:chOff x="0" y="0"/>
              <a:chExt cx="4937759" cy="678960"/>
            </a:xfrm>
          </p:grpSpPr>
          <p:sp>
            <p:nvSpPr>
              <p:cNvPr id="5479" name="圆角矩形"/>
              <p:cNvSpPr/>
              <p:nvPr/>
            </p:nvSpPr>
            <p:spPr>
              <a:xfrm>
                <a:off x="0" y="0"/>
                <a:ext cx="4937760" cy="678961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022350">
                  <a:lnSpc>
                    <a:spcPct val="90000"/>
                  </a:lnSpc>
                  <a:spcBef>
                    <a:spcPts val="500"/>
                  </a:spcBef>
                  <a:defRPr sz="2300"/>
                </a:pPr>
              </a:p>
            </p:txBody>
          </p:sp>
          <p:sp>
            <p:nvSpPr>
              <p:cNvPr id="5480" name="Use Cases"/>
              <p:cNvSpPr txBox="1"/>
              <p:nvPr/>
            </p:nvSpPr>
            <p:spPr>
              <a:xfrm>
                <a:off x="219779" y="172808"/>
                <a:ext cx="4498201" cy="3333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1022350">
                  <a:lnSpc>
                    <a:spcPct val="90000"/>
                  </a:lnSpc>
                  <a:spcBef>
                    <a:spcPts val="900"/>
                  </a:spcBef>
                  <a:defRPr sz="2300"/>
                </a:lvl1pPr>
              </a:lstStyle>
              <a:p>
                <a:pPr/>
                <a:r>
                  <a:t>Use Cases</a:t>
                </a:r>
              </a:p>
            </p:txBody>
          </p:sp>
        </p:grpSp>
        <p:sp>
          <p:nvSpPr>
            <p:cNvPr id="5482" name="矩形"/>
            <p:cNvSpPr/>
            <p:nvPr/>
          </p:nvSpPr>
          <p:spPr>
            <a:xfrm>
              <a:off x="0" y="1382761"/>
              <a:ext cx="7053944" cy="579601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grpSp>
          <p:nvGrpSpPr>
            <p:cNvPr id="5485" name="成组"/>
            <p:cNvGrpSpPr/>
            <p:nvPr/>
          </p:nvGrpSpPr>
          <p:grpSpPr>
            <a:xfrm>
              <a:off x="352697" y="1043280"/>
              <a:ext cx="4937760" cy="678961"/>
              <a:chOff x="0" y="0"/>
              <a:chExt cx="4937759" cy="678960"/>
            </a:xfrm>
          </p:grpSpPr>
          <p:sp>
            <p:nvSpPr>
              <p:cNvPr id="5483" name="圆角矩形"/>
              <p:cNvSpPr/>
              <p:nvPr/>
            </p:nvSpPr>
            <p:spPr>
              <a:xfrm>
                <a:off x="0" y="0"/>
                <a:ext cx="4937760" cy="678961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022350">
                  <a:lnSpc>
                    <a:spcPct val="90000"/>
                  </a:lnSpc>
                  <a:spcBef>
                    <a:spcPts val="500"/>
                  </a:spcBef>
                  <a:defRPr sz="2300"/>
                </a:pPr>
              </a:p>
            </p:txBody>
          </p:sp>
          <p:sp>
            <p:nvSpPr>
              <p:cNvPr id="5484" name="Live Demo"/>
              <p:cNvSpPr txBox="1"/>
              <p:nvPr/>
            </p:nvSpPr>
            <p:spPr>
              <a:xfrm>
                <a:off x="219779" y="172808"/>
                <a:ext cx="4498201" cy="3333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1022350">
                  <a:lnSpc>
                    <a:spcPct val="90000"/>
                  </a:lnSpc>
                  <a:spcBef>
                    <a:spcPts val="900"/>
                  </a:spcBef>
                  <a:defRPr sz="2300"/>
                </a:lvl1pPr>
              </a:lstStyle>
              <a:p>
                <a:pPr/>
                <a:r>
                  <a:t>Live Demo</a:t>
                </a:r>
              </a:p>
            </p:txBody>
          </p:sp>
        </p:grpSp>
        <p:sp>
          <p:nvSpPr>
            <p:cNvPr id="5486" name="矩形"/>
            <p:cNvSpPr/>
            <p:nvPr/>
          </p:nvSpPr>
          <p:spPr>
            <a:xfrm>
              <a:off x="0" y="2426040"/>
              <a:ext cx="7053944" cy="579601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</a:p>
          </p:txBody>
        </p:sp>
        <p:grpSp>
          <p:nvGrpSpPr>
            <p:cNvPr id="5489" name="成组"/>
            <p:cNvGrpSpPr/>
            <p:nvPr/>
          </p:nvGrpSpPr>
          <p:grpSpPr>
            <a:xfrm>
              <a:off x="352697" y="2086561"/>
              <a:ext cx="4937760" cy="678961"/>
              <a:chOff x="0" y="0"/>
              <a:chExt cx="4937759" cy="678960"/>
            </a:xfrm>
          </p:grpSpPr>
          <p:sp>
            <p:nvSpPr>
              <p:cNvPr id="5487" name="圆角矩形"/>
              <p:cNvSpPr/>
              <p:nvPr/>
            </p:nvSpPr>
            <p:spPr>
              <a:xfrm>
                <a:off x="0" y="0"/>
                <a:ext cx="4937760" cy="678961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022350">
                  <a:lnSpc>
                    <a:spcPct val="90000"/>
                  </a:lnSpc>
                  <a:spcBef>
                    <a:spcPts val="500"/>
                  </a:spcBef>
                  <a:defRPr sz="2300"/>
                </a:pPr>
              </a:p>
            </p:txBody>
          </p:sp>
          <p:sp>
            <p:nvSpPr>
              <p:cNvPr id="5488" name="Limitations"/>
              <p:cNvSpPr txBox="1"/>
              <p:nvPr/>
            </p:nvSpPr>
            <p:spPr>
              <a:xfrm>
                <a:off x="219779" y="172807"/>
                <a:ext cx="4498201" cy="3333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1022350">
                  <a:lnSpc>
                    <a:spcPct val="90000"/>
                  </a:lnSpc>
                  <a:spcBef>
                    <a:spcPts val="900"/>
                  </a:spcBef>
                  <a:defRPr sz="2300"/>
                </a:lvl1pPr>
              </a:lstStyle>
              <a:p>
                <a:pPr/>
                <a:r>
                  <a:t>Limitations</a:t>
                </a:r>
              </a:p>
            </p:txBody>
          </p:sp>
        </p:grpSp>
      </p:grpSp>
      <p:sp>
        <p:nvSpPr>
          <p:cNvPr id="5491" name="文本框 1"/>
          <p:cNvSpPr txBox="1"/>
          <p:nvPr/>
        </p:nvSpPr>
        <p:spPr>
          <a:xfrm>
            <a:off x="1003662" y="278674"/>
            <a:ext cx="2860768" cy="60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80000"/>
              </a:lnSpc>
              <a:defRPr b="1" sz="3600">
                <a:solidFill>
                  <a:srgbClr val="24292F"/>
                </a:solidFill>
              </a:defRPr>
            </a:lvl1pPr>
          </a:lstStyle>
          <a:p>
            <a:pPr/>
            <a:r>
              <a:t>Agenda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3" name="TextBox 1"/>
          <p:cNvSpPr txBox="1"/>
          <p:nvPr>
            <p:ph type="sldNum" sz="quarter" idx="2"/>
          </p:nvPr>
        </p:nvSpPr>
        <p:spPr>
          <a:xfrm>
            <a:off x="0" y="4715850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494" name="Google Shape;2869;p225"/>
          <p:cNvSpPr txBox="1"/>
          <p:nvPr/>
        </p:nvSpPr>
        <p:spPr>
          <a:xfrm>
            <a:off x="1125982" y="402606"/>
            <a:ext cx="5276608" cy="711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>
            <a:lvl1pPr>
              <a:defRPr b="1" sz="2200">
                <a:solidFill>
                  <a:srgbClr val="000000"/>
                </a:solidFill>
              </a:defRPr>
            </a:lvl1pPr>
          </a:lstStyle>
          <a:p>
            <a:pPr/>
            <a:r>
              <a:t>Use Cases</a:t>
            </a:r>
          </a:p>
        </p:txBody>
      </p:sp>
      <p:sp>
        <p:nvSpPr>
          <p:cNvPr id="5495" name="Google Shape;2869;p225"/>
          <p:cNvSpPr txBox="1"/>
          <p:nvPr>
            <p:ph type="title"/>
          </p:nvPr>
        </p:nvSpPr>
        <p:spPr>
          <a:xfrm>
            <a:off x="614995" y="1299524"/>
            <a:ext cx="5211746" cy="2815197"/>
          </a:xfrm>
          <a:prstGeom prst="rect">
            <a:avLst/>
          </a:prstGeom>
        </p:spPr>
        <p:txBody>
          <a:bodyPr/>
          <a:lstStyle/>
          <a:p>
            <a:pPr marL="180473" indent="-180473">
              <a:lnSpc>
                <a:spcPct val="150000"/>
              </a:lnSpc>
              <a:buSzPct val="100000"/>
              <a:buChar char="•"/>
              <a:defRPr b="0" sz="1800"/>
            </a:pPr>
            <a:r>
              <a:t>Layout - Layout Base on Native, Layout based on Framework etc</a:t>
            </a:r>
          </a:p>
          <a:p>
            <a:pPr marL="180473" indent="-180473">
              <a:lnSpc>
                <a:spcPct val="150000"/>
              </a:lnSpc>
              <a:buSzPct val="100000"/>
              <a:defRPr b="0" sz="1800"/>
            </a:pPr>
            <a:r>
              <a:t>Style - Pure style, UI Libraries etc</a:t>
            </a:r>
          </a:p>
          <a:p>
            <a:pPr marL="180473" indent="-180473">
              <a:lnSpc>
                <a:spcPct val="150000"/>
              </a:lnSpc>
              <a:buSzPct val="100000"/>
              <a:defRPr b="0" sz="1800"/>
            </a:pPr>
            <a:r>
              <a:t>Interaction - Code Generation, Structural Data, Common Util Generation, Code Explanation, Code Refactor etc </a:t>
            </a:r>
          </a:p>
        </p:txBody>
      </p:sp>
      <p:pic>
        <p:nvPicPr>
          <p:cNvPr id="549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8105" y="1603908"/>
            <a:ext cx="3303568" cy="19356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8" name="TextBox 1"/>
          <p:cNvSpPr txBox="1"/>
          <p:nvPr>
            <p:ph type="sldNum" sz="quarter" idx="2"/>
          </p:nvPr>
        </p:nvSpPr>
        <p:spPr>
          <a:xfrm>
            <a:off x="0" y="4715850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499" name="Google Shape;2869;p225"/>
          <p:cNvSpPr txBox="1"/>
          <p:nvPr/>
        </p:nvSpPr>
        <p:spPr>
          <a:xfrm>
            <a:off x="1125982" y="402606"/>
            <a:ext cx="5276608" cy="711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>
            <a:lvl1pPr>
              <a:defRPr b="1" sz="2200">
                <a:solidFill>
                  <a:srgbClr val="000000"/>
                </a:solidFill>
              </a:defRPr>
            </a:lvl1pPr>
          </a:lstStyle>
          <a:p>
            <a:pPr/>
            <a:r>
              <a:t>Live Demo</a:t>
            </a:r>
          </a:p>
        </p:txBody>
      </p:sp>
      <p:sp>
        <p:nvSpPr>
          <p:cNvPr id="5500" name="Google Shape;2869;p225"/>
          <p:cNvSpPr txBox="1"/>
          <p:nvPr/>
        </p:nvSpPr>
        <p:spPr>
          <a:xfrm>
            <a:off x="475073" y="1156309"/>
            <a:ext cx="7000152" cy="3158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 defTabSz="868680">
              <a:defRPr sz="1900"/>
            </a:pPr>
            <a:r>
              <a:t>Blog Application</a:t>
            </a:r>
          </a:p>
          <a:p>
            <a:pPr marL="209550" indent="-209550" defTabSz="868680">
              <a:buSzPct val="100000"/>
              <a:buChar char="•"/>
              <a:defRPr sz="1710"/>
            </a:pPr>
            <a:r>
              <a:t>Summary Page</a:t>
            </a:r>
          </a:p>
          <a:p>
            <a:pPr lvl="1" marL="571500" indent="-209550" defTabSz="868680">
              <a:buSzPct val="100000"/>
              <a:buChar char="•"/>
              <a:defRPr sz="1710"/>
            </a:pPr>
            <a:r>
              <a:t>Vertical layout</a:t>
            </a:r>
          </a:p>
          <a:p>
            <a:pPr lvl="1" marL="571500" indent="-209550" defTabSz="868680">
              <a:buSzPct val="100000"/>
              <a:buChar char="•"/>
              <a:defRPr sz="1710"/>
            </a:pPr>
            <a:r>
              <a:t>Full Width, Fixed Height 200px</a:t>
            </a:r>
          </a:p>
          <a:p>
            <a:pPr lvl="1" marL="571500" indent="-209550" defTabSz="868680">
              <a:buSzPct val="100000"/>
              <a:buChar char="•"/>
              <a:defRPr sz="1710"/>
            </a:pPr>
            <a:r>
              <a:t>Title, description, author, star, created time</a:t>
            </a:r>
          </a:p>
          <a:p>
            <a:pPr marL="209550" indent="-209550" defTabSz="868680">
              <a:buSzPct val="100000"/>
              <a:buChar char="•"/>
              <a:defRPr sz="1710"/>
            </a:pPr>
            <a:r>
              <a:t>Detail Page</a:t>
            </a:r>
          </a:p>
          <a:p>
            <a:pPr lvl="1" marL="571500" indent="-209550" defTabSz="868680">
              <a:buSzPct val="100000"/>
              <a:buChar char="•"/>
              <a:defRPr sz="1710"/>
            </a:pPr>
            <a:r>
              <a:t>Back Icon</a:t>
            </a:r>
          </a:p>
          <a:p>
            <a:pPr lvl="1" marL="571500" indent="-209550" defTabSz="868680">
              <a:buSzPct val="100000"/>
              <a:buChar char="•"/>
              <a:defRPr sz="1710"/>
            </a:pPr>
            <a:r>
              <a:t>Transform Markdown into HTML</a:t>
            </a:r>
          </a:p>
        </p:txBody>
      </p:sp>
      <p:pic>
        <p:nvPicPr>
          <p:cNvPr id="550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58857" y="667446"/>
            <a:ext cx="2710950" cy="1479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02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58857" y="2363955"/>
            <a:ext cx="2710950" cy="21763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4" name="TextBox 1"/>
          <p:cNvSpPr txBox="1"/>
          <p:nvPr>
            <p:ph type="sldNum" sz="quarter" idx="2"/>
          </p:nvPr>
        </p:nvSpPr>
        <p:spPr>
          <a:xfrm>
            <a:off x="0" y="4715850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505" name="Google Shape;2869;p225"/>
          <p:cNvSpPr txBox="1"/>
          <p:nvPr/>
        </p:nvSpPr>
        <p:spPr>
          <a:xfrm>
            <a:off x="1222739" y="402606"/>
            <a:ext cx="5276608" cy="711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>
            <a:lvl1pPr>
              <a:defRPr b="1" sz="2200"/>
            </a:lvl1pPr>
          </a:lstStyle>
          <a:p>
            <a:pPr/>
            <a:r>
              <a:t>Limitations</a:t>
            </a:r>
          </a:p>
        </p:txBody>
      </p:sp>
      <p:sp>
        <p:nvSpPr>
          <p:cNvPr id="5506" name="Google Shape;2869;p225"/>
          <p:cNvSpPr txBox="1"/>
          <p:nvPr/>
        </p:nvSpPr>
        <p:spPr>
          <a:xfrm>
            <a:off x="1124127" y="1320456"/>
            <a:ext cx="7185418" cy="2822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/>
          <a:p>
            <a:pPr marL="247048" indent="-247048" defTabSz="768095">
              <a:buSzPct val="100000"/>
              <a:buAutoNum type="arabicPeriod" startAt="1"/>
              <a:defRPr b="1" sz="1595"/>
            </a:pPr>
            <a:r>
              <a:t>Distracting - as it can suggest many different things, which can be </a:t>
            </a:r>
            <a:r>
              <a:rPr i="1">
                <a:solidFill>
                  <a:srgbClr val="000000"/>
                </a:solidFill>
              </a:rPr>
              <a:t>overwhelming</a:t>
            </a:r>
            <a:r>
              <a:t>, it can lead to a loss of concentration, which can ultimately slow down the coding process</a:t>
            </a:r>
          </a:p>
          <a:p>
            <a:pPr marL="247048" indent="-247048" defTabSz="768095">
              <a:buSzPct val="100000"/>
              <a:buAutoNum type="arabicPeriod" startAt="1"/>
              <a:defRPr b="1" sz="1595"/>
            </a:pPr>
            <a:r>
              <a:t>Bad Habits - suggested code is not optimized, inefficient or even insecure, it is not friendly for </a:t>
            </a:r>
            <a:r>
              <a:rPr i="1">
                <a:solidFill>
                  <a:srgbClr val="000000"/>
                </a:solidFill>
              </a:rPr>
              <a:t>new programmers</a:t>
            </a:r>
            <a:r>
              <a:t> who are not ability to identify</a:t>
            </a:r>
          </a:p>
          <a:p>
            <a:pPr marL="247048" indent="-247048" defTabSz="768095">
              <a:buSzPct val="100000"/>
              <a:buAutoNum type="arabicPeriod" startAt="1"/>
              <a:defRPr b="1" sz="1595"/>
            </a:pPr>
            <a:r>
              <a:t>Version Detect - suggest code is not well based on existing code of workspace as the trained data is based on </a:t>
            </a:r>
            <a:r>
              <a:rPr i="1">
                <a:solidFill>
                  <a:srgbClr val="000000"/>
                </a:solidFill>
              </a:rPr>
              <a:t>2021</a:t>
            </a:r>
            <a:r>
              <a:rPr i="1"/>
              <a:t> </a:t>
            </a:r>
            <a:r>
              <a:rPr i="1">
                <a:solidFill>
                  <a:srgbClr val="000000"/>
                </a:solidFill>
              </a:rPr>
              <a:t>and previous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8" name="幻灯片编号"/>
          <p:cNvSpPr txBox="1"/>
          <p:nvPr>
            <p:ph type="sldNum" sz="quarter" idx="2"/>
          </p:nvPr>
        </p:nvSpPr>
        <p:spPr>
          <a:xfrm>
            <a:off x="0" y="4715850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509" name="Google Shape;2869;p225"/>
          <p:cNvSpPr txBox="1"/>
          <p:nvPr/>
        </p:nvSpPr>
        <p:spPr>
          <a:xfrm>
            <a:off x="1168951" y="402606"/>
            <a:ext cx="5276608" cy="711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>
            <a:lvl1pPr>
              <a:defRPr b="1" sz="2200">
                <a:solidFill>
                  <a:srgbClr val="000000"/>
                </a:solidFill>
              </a:defRPr>
            </a:lvl1pPr>
          </a:lstStyle>
          <a:p>
            <a:pPr/>
            <a:r>
              <a:t>GitHub Next</a:t>
            </a:r>
          </a:p>
        </p:txBody>
      </p:sp>
      <p:pic>
        <p:nvPicPr>
          <p:cNvPr id="551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6413" y="1070096"/>
            <a:ext cx="3742769" cy="3619767"/>
          </a:xfrm>
          <a:prstGeom prst="rect">
            <a:avLst/>
          </a:prstGeom>
          <a:ln w="12700">
            <a:miter lim="400000"/>
          </a:ln>
        </p:spPr>
      </p:pic>
      <p:pic>
        <p:nvPicPr>
          <p:cNvPr id="5511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5379" y="1081810"/>
            <a:ext cx="3742768" cy="3596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3" name="幻灯片编号"/>
          <p:cNvSpPr txBox="1"/>
          <p:nvPr>
            <p:ph type="sldNum" sz="quarter" idx="2"/>
          </p:nvPr>
        </p:nvSpPr>
        <p:spPr>
          <a:xfrm>
            <a:off x="0" y="4715850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514" name="I have to say Copilot do helpful for our development work but we can’t be fully rely on it.…"/>
          <p:cNvSpPr txBox="1"/>
          <p:nvPr>
            <p:ph type="title"/>
          </p:nvPr>
        </p:nvSpPr>
        <p:spPr>
          <a:xfrm>
            <a:off x="780157" y="1423025"/>
            <a:ext cx="7332674" cy="3025198"/>
          </a:xfrm>
          <a:prstGeom prst="rect">
            <a:avLst/>
          </a:prstGeom>
        </p:spPr>
        <p:txBody>
          <a:bodyPr/>
          <a:lstStyle/>
          <a:p>
            <a:pPr defTabSz="841247">
              <a:lnSpc>
                <a:spcPct val="120000"/>
              </a:lnSpc>
              <a:defRPr sz="276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I have to say Copilot do helpful for our development work but we can’t be fully rely on it.</a:t>
            </a:r>
          </a:p>
          <a:p>
            <a:pPr defTabSz="841247">
              <a:lnSpc>
                <a:spcPct val="120000"/>
              </a:lnSpc>
              <a:defRPr sz="2760"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ctr" defTabSz="841247">
              <a:lnSpc>
                <a:spcPct val="120000"/>
              </a:lnSpc>
              <a:defRPr sz="276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Just a Copilot!</a:t>
            </a:r>
          </a:p>
        </p:txBody>
      </p:sp>
      <p:sp>
        <p:nvSpPr>
          <p:cNvPr id="5515" name="Google Shape;2869;p225"/>
          <p:cNvSpPr txBox="1"/>
          <p:nvPr/>
        </p:nvSpPr>
        <p:spPr>
          <a:xfrm>
            <a:off x="1168951" y="402606"/>
            <a:ext cx="5276608" cy="711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>
            <a:lvl1pPr>
              <a:defRPr b="1" sz="2200">
                <a:solidFill>
                  <a:srgbClr val="000000"/>
                </a:solidFill>
              </a:defRPr>
            </a:lvl1pPr>
          </a:lstStyle>
          <a:p>
            <a:pPr/>
            <a:r>
              <a:t>Conclusion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7" name="TextBox 1"/>
          <p:cNvSpPr txBox="1"/>
          <p:nvPr>
            <p:ph type="sldNum" sz="quarter" idx="2"/>
          </p:nvPr>
        </p:nvSpPr>
        <p:spPr>
          <a:xfrm>
            <a:off x="0" y="4715850"/>
            <a:ext cx="203024" cy="2888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518" name="Google Shape;3146;p253"/>
          <p:cNvSpPr txBox="1"/>
          <p:nvPr>
            <p:ph type="title"/>
          </p:nvPr>
        </p:nvSpPr>
        <p:spPr>
          <a:xfrm>
            <a:off x="2939848" y="1582376"/>
            <a:ext cx="3264304" cy="1584301"/>
          </a:xfrm>
          <a:prstGeom prst="rect">
            <a:avLst/>
          </a:prstGeom>
        </p:spPr>
        <p:txBody>
          <a:bodyPr/>
          <a:lstStyle>
            <a:lvl1pPr>
              <a:defRPr b="0" sz="3600"/>
            </a:lvl1pPr>
          </a:lstStyle>
          <a:p>
            <a:pPr/>
            <a:r>
              <a:t>THANK YOU!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GitHub vILT Template">
  <a:themeElements>
    <a:clrScheme name="GitHub vILT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371F7"/>
      </a:accent1>
      <a:accent2>
        <a:srgbClr val="388BFD"/>
      </a:accent2>
      <a:accent3>
        <a:srgbClr val="56D364"/>
      </a:accent3>
      <a:accent4>
        <a:srgbClr val="DB61A2"/>
      </a:accent4>
      <a:accent5>
        <a:srgbClr val="797EF9"/>
      </a:accent5>
      <a:accent6>
        <a:srgbClr val="57CCC5"/>
      </a:accent6>
      <a:hlink>
        <a:srgbClr val="0000FF"/>
      </a:hlink>
      <a:folHlink>
        <a:srgbClr val="FF00FF"/>
      </a:folHlink>
    </a:clrScheme>
    <a:fontScheme name="GitHub vILT Templat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GitHub vILT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24292F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5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5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itHub vILT Template">
  <a:themeElements>
    <a:clrScheme name="GitHub vILT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371F7"/>
      </a:accent1>
      <a:accent2>
        <a:srgbClr val="388BFD"/>
      </a:accent2>
      <a:accent3>
        <a:srgbClr val="56D364"/>
      </a:accent3>
      <a:accent4>
        <a:srgbClr val="DB61A2"/>
      </a:accent4>
      <a:accent5>
        <a:srgbClr val="797EF9"/>
      </a:accent5>
      <a:accent6>
        <a:srgbClr val="57CCC5"/>
      </a:accent6>
      <a:hlink>
        <a:srgbClr val="0000FF"/>
      </a:hlink>
      <a:folHlink>
        <a:srgbClr val="FF00FF"/>
      </a:folHlink>
    </a:clrScheme>
    <a:fontScheme name="GitHub vILT Templat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GitHub vILT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24292F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5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5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